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6" r:id="rId2"/>
    <p:sldId id="275" r:id="rId3"/>
    <p:sldId id="280" r:id="rId4"/>
    <p:sldId id="278" r:id="rId5"/>
    <p:sldId id="268" r:id="rId6"/>
    <p:sldId id="281" r:id="rId7"/>
    <p:sldId id="282" r:id="rId8"/>
    <p:sldId id="267" r:id="rId9"/>
    <p:sldId id="279" r:id="rId10"/>
    <p:sldId id="272" r:id="rId11"/>
    <p:sldId id="271" r:id="rId12"/>
  </p:sldIdLst>
  <p:sldSz cx="9144000" cy="6858000" type="screen4x3"/>
  <p:notesSz cx="6813550" cy="9825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0C0"/>
    <a:srgbClr val="00A4DE"/>
    <a:srgbClr val="6DBD57"/>
    <a:srgbClr val="FDFB93"/>
    <a:srgbClr val="F2EC9C"/>
    <a:srgbClr val="59074F"/>
    <a:srgbClr val="4A15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E9CAD-4115-4D54-8A52-0C18FB03D93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D7A280D-2FDA-4DB2-909E-8A71CF3C9B37}">
      <dgm:prSet phldrT="[Text]"/>
      <dgm:spPr>
        <a:solidFill>
          <a:srgbClr val="00A4DE">
            <a:alpha val="50000"/>
          </a:srgbClr>
        </a:solidFill>
      </dgm:spPr>
      <dgm:t>
        <a:bodyPr/>
        <a:lstStyle/>
        <a:p>
          <a:r>
            <a:rPr lang="en-US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STANDARDS</a:t>
          </a:r>
          <a:endParaRPr lang="en-GB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1C1DAD46-354A-4985-AA17-ED33AC87A6E2}" type="parTrans" cxnId="{9F3B4B96-3332-433D-8BE9-3303B427C542}">
      <dgm:prSet/>
      <dgm:spPr/>
      <dgm:t>
        <a:bodyPr/>
        <a:lstStyle/>
        <a:p>
          <a:endParaRPr lang="en-GB"/>
        </a:p>
      </dgm:t>
    </dgm:pt>
    <dgm:pt modelId="{C4D649BC-94FB-470D-B088-06F438665EE5}" type="sibTrans" cxnId="{9F3B4B96-3332-433D-8BE9-3303B427C542}">
      <dgm:prSet/>
      <dgm:spPr/>
      <dgm:t>
        <a:bodyPr/>
        <a:lstStyle/>
        <a:p>
          <a:endParaRPr lang="en-GB"/>
        </a:p>
      </dgm:t>
    </dgm:pt>
    <dgm:pt modelId="{7D078C79-7E60-448E-9236-68A55D418FA1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5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BUSINESS</a:t>
          </a:r>
          <a:endParaRPr lang="en-GB" sz="15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A78E947E-BAC2-4377-A3DE-29FAF4A85F11}" type="parTrans" cxnId="{FB4EA5C5-D63E-4D5C-9A49-32462EE087AB}">
      <dgm:prSet/>
      <dgm:spPr/>
      <dgm:t>
        <a:bodyPr/>
        <a:lstStyle/>
        <a:p>
          <a:endParaRPr lang="en-GB"/>
        </a:p>
      </dgm:t>
    </dgm:pt>
    <dgm:pt modelId="{C2308955-F82D-4315-B77A-15E9CF2750BC}" type="sibTrans" cxnId="{FB4EA5C5-D63E-4D5C-9A49-32462EE087AB}">
      <dgm:prSet/>
      <dgm:spPr/>
      <dgm:t>
        <a:bodyPr/>
        <a:lstStyle/>
        <a:p>
          <a:endParaRPr lang="en-GB"/>
        </a:p>
      </dgm:t>
    </dgm:pt>
    <dgm:pt modelId="{1BF1F4AB-D465-473F-A6CE-9F36EA137BF8}">
      <dgm:prSet phldrT="[Text]" custT="1"/>
      <dgm:spPr>
        <a:solidFill>
          <a:srgbClr val="FFFF00">
            <a:alpha val="50000"/>
          </a:srgb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UNIVERSITIES</a:t>
          </a:r>
          <a:endParaRPr lang="en-GB" sz="14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2554037C-2BBA-479E-B02C-524F75A72B98}" type="parTrans" cxnId="{4361AEBA-B6BF-4CB8-8374-5FDA6FD2A8AE}">
      <dgm:prSet/>
      <dgm:spPr/>
      <dgm:t>
        <a:bodyPr/>
        <a:lstStyle/>
        <a:p>
          <a:endParaRPr lang="en-GB"/>
        </a:p>
      </dgm:t>
    </dgm:pt>
    <dgm:pt modelId="{AA39F917-DE57-4353-B1E0-43A7B2CDE286}" type="sibTrans" cxnId="{4361AEBA-B6BF-4CB8-8374-5FDA6FD2A8AE}">
      <dgm:prSet/>
      <dgm:spPr/>
      <dgm:t>
        <a:bodyPr/>
        <a:lstStyle/>
        <a:p>
          <a:endParaRPr lang="en-GB"/>
        </a:p>
      </dgm:t>
    </dgm:pt>
    <dgm:pt modelId="{A543E818-3603-467B-82BA-5947B2B34DE7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RESEARCH INSTITUTES</a:t>
          </a:r>
          <a:endParaRPr lang="en-GB" sz="14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914EC9AD-F8A5-46DA-8B1F-415A03C3D03F}" type="parTrans" cxnId="{A6D920F7-131C-4F9B-9853-1F961EE88225}">
      <dgm:prSet/>
      <dgm:spPr/>
      <dgm:t>
        <a:bodyPr/>
        <a:lstStyle/>
        <a:p>
          <a:endParaRPr lang="en-GB"/>
        </a:p>
      </dgm:t>
    </dgm:pt>
    <dgm:pt modelId="{47606AA1-F993-4C24-8DD0-6685BB23746E}" type="sibTrans" cxnId="{A6D920F7-131C-4F9B-9853-1F961EE88225}">
      <dgm:prSet/>
      <dgm:spPr/>
      <dgm:t>
        <a:bodyPr/>
        <a:lstStyle/>
        <a:p>
          <a:endParaRPr lang="en-GB"/>
        </a:p>
      </dgm:t>
    </dgm:pt>
    <dgm:pt modelId="{A5F61935-F52A-4CF6-A56F-525927EDC909}">
      <dgm:prSet phldrT="[Text]" custT="1"/>
      <dgm:spPr>
        <a:solidFill>
          <a:schemeClr val="accent3">
            <a:lumMod val="60000"/>
            <a:lumOff val="40000"/>
            <a:alpha val="5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35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GOVERNMENT</a:t>
          </a:r>
          <a:endParaRPr lang="en-GB" sz="135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C924CF8B-CBBF-4C56-AFE5-8957A3F133C3}" type="parTrans" cxnId="{597BCDCE-586F-45CD-BE14-333408BFC970}">
      <dgm:prSet/>
      <dgm:spPr/>
      <dgm:t>
        <a:bodyPr/>
        <a:lstStyle/>
        <a:p>
          <a:endParaRPr lang="en-GB"/>
        </a:p>
      </dgm:t>
    </dgm:pt>
    <dgm:pt modelId="{0C6BFE73-7D35-4849-A45B-D10F564B3B85}" type="sibTrans" cxnId="{597BCDCE-586F-45CD-BE14-333408BFC970}">
      <dgm:prSet/>
      <dgm:spPr/>
      <dgm:t>
        <a:bodyPr/>
        <a:lstStyle/>
        <a:p>
          <a:endParaRPr lang="en-GB"/>
        </a:p>
      </dgm:t>
    </dgm:pt>
    <dgm:pt modelId="{BA8531FF-6B64-4D76-976B-6416F71AF12C}">
      <dgm:prSet custT="1"/>
      <dgm:spPr>
        <a:solidFill>
          <a:srgbClr val="92D050">
            <a:alpha val="5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7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NGOs</a:t>
          </a:r>
          <a:endParaRPr lang="en-GB" sz="17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A81F68CB-DD18-497F-8E03-FD1321AE7B58}" type="parTrans" cxnId="{74847D28-2EF4-495C-994A-33761A418941}">
      <dgm:prSet/>
      <dgm:spPr/>
      <dgm:t>
        <a:bodyPr/>
        <a:lstStyle/>
        <a:p>
          <a:endParaRPr lang="en-GB"/>
        </a:p>
      </dgm:t>
    </dgm:pt>
    <dgm:pt modelId="{B8F2C448-7F4A-444A-9331-0C5BD119872B}" type="sibTrans" cxnId="{74847D28-2EF4-495C-994A-33761A418941}">
      <dgm:prSet/>
      <dgm:spPr/>
      <dgm:t>
        <a:bodyPr/>
        <a:lstStyle/>
        <a:p>
          <a:endParaRPr lang="en-GB"/>
        </a:p>
      </dgm:t>
    </dgm:pt>
    <dgm:pt modelId="{0A8C4505-8651-4385-8AF7-852E70D86802}">
      <dgm:prSet phldrT="[Text]" custT="1"/>
      <dgm:spPr>
        <a:solidFill>
          <a:schemeClr val="bg1">
            <a:lumMod val="75000"/>
            <a:alpha val="49804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sz="15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MEDIA</a:t>
          </a:r>
          <a:endParaRPr lang="en-GB" sz="15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E82D87A8-2614-490F-B3F9-CF3EC7AA16A6}" type="sibTrans" cxnId="{E35DF80F-BE07-4595-B7BF-337BC498377B}">
      <dgm:prSet/>
      <dgm:spPr/>
      <dgm:t>
        <a:bodyPr/>
        <a:lstStyle/>
        <a:p>
          <a:endParaRPr lang="en-GB"/>
        </a:p>
      </dgm:t>
    </dgm:pt>
    <dgm:pt modelId="{2E9A31AE-9046-4D02-9433-775D20A57CBB}" type="parTrans" cxnId="{E35DF80F-BE07-4595-B7BF-337BC498377B}">
      <dgm:prSet/>
      <dgm:spPr/>
      <dgm:t>
        <a:bodyPr/>
        <a:lstStyle/>
        <a:p>
          <a:endParaRPr lang="en-GB"/>
        </a:p>
      </dgm:t>
    </dgm:pt>
    <dgm:pt modelId="{92DC184D-FE6C-4D3B-B8BA-B0F304B97320}">
      <dgm:prSet/>
      <dgm:spPr/>
      <dgm:t>
        <a:bodyPr/>
        <a:lstStyle/>
        <a:p>
          <a:endParaRPr lang="en-GB"/>
        </a:p>
      </dgm:t>
    </dgm:pt>
    <dgm:pt modelId="{11CEBD46-6ECC-4407-8B69-7E5B0FDCD554}" type="parTrans" cxnId="{05A8A379-DE03-40B3-9A8B-2C8FB74A7013}">
      <dgm:prSet/>
      <dgm:spPr/>
      <dgm:t>
        <a:bodyPr/>
        <a:lstStyle/>
        <a:p>
          <a:endParaRPr lang="en-GB"/>
        </a:p>
      </dgm:t>
    </dgm:pt>
    <dgm:pt modelId="{9DD2AA59-D238-405F-A672-C6E4136E86CE}" type="sibTrans" cxnId="{05A8A379-DE03-40B3-9A8B-2C8FB74A7013}">
      <dgm:prSet/>
      <dgm:spPr/>
      <dgm:t>
        <a:bodyPr/>
        <a:lstStyle/>
        <a:p>
          <a:endParaRPr lang="en-GB"/>
        </a:p>
      </dgm:t>
    </dgm:pt>
    <dgm:pt modelId="{B1AC6439-F5E3-4A40-B04B-20A3C1977F3E}">
      <dgm:prSet/>
      <dgm:spPr/>
      <dgm:t>
        <a:bodyPr/>
        <a:lstStyle/>
        <a:p>
          <a:endParaRPr lang="en-GB"/>
        </a:p>
      </dgm:t>
    </dgm:pt>
    <dgm:pt modelId="{EC941BDC-A0F4-41D9-BFA4-DDB80CB89A63}" type="parTrans" cxnId="{82EBA198-8CC5-4097-B0B8-C135349F6868}">
      <dgm:prSet/>
      <dgm:spPr/>
      <dgm:t>
        <a:bodyPr/>
        <a:lstStyle/>
        <a:p>
          <a:endParaRPr lang="en-GB"/>
        </a:p>
      </dgm:t>
    </dgm:pt>
    <dgm:pt modelId="{81CF1EFF-3D1E-4F8D-BAAC-4C30F0D85DFF}" type="sibTrans" cxnId="{82EBA198-8CC5-4097-B0B8-C135349F6868}">
      <dgm:prSet/>
      <dgm:spPr/>
      <dgm:t>
        <a:bodyPr/>
        <a:lstStyle/>
        <a:p>
          <a:endParaRPr lang="en-GB"/>
        </a:p>
      </dgm:t>
    </dgm:pt>
    <dgm:pt modelId="{271CB76A-C2B4-437F-82F4-BFD3D2677ACE}" type="pres">
      <dgm:prSet presAssocID="{13CE9CAD-4115-4D54-8A52-0C18FB03D93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29E72EC-1E31-4A1A-B196-EB79B5765CE0}" type="pres">
      <dgm:prSet presAssocID="{13CE9CAD-4115-4D54-8A52-0C18FB03D938}" presName="radial" presStyleCnt="0">
        <dgm:presLayoutVars>
          <dgm:animLvl val="ctr"/>
        </dgm:presLayoutVars>
      </dgm:prSet>
      <dgm:spPr/>
    </dgm:pt>
    <dgm:pt modelId="{0C75872E-60B8-4A0B-97C0-3FEF383AACEB}" type="pres">
      <dgm:prSet presAssocID="{6D7A280D-2FDA-4DB2-909E-8A71CF3C9B37}" presName="centerShape" presStyleLbl="vennNode1" presStyleIdx="0" presStyleCnt="7" custScaleX="108776" custScaleY="106304"/>
      <dgm:spPr/>
      <dgm:t>
        <a:bodyPr/>
        <a:lstStyle/>
        <a:p>
          <a:endParaRPr lang="en-GB"/>
        </a:p>
      </dgm:t>
    </dgm:pt>
    <dgm:pt modelId="{0856E19C-B2E3-4936-B349-9CEE061F4FC1}" type="pres">
      <dgm:prSet presAssocID="{7D078C79-7E60-448E-9236-68A55D418FA1}" presName="node" presStyleLbl="vennNode1" presStyleIdx="1" presStyleCnt="7" custScaleX="116068" custScaleY="112283" custRadScaleRad="96015" custRadScaleInc="5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20EBA8-9950-4C8A-B52D-DD27B0B12133}" type="pres">
      <dgm:prSet presAssocID="{A5F61935-F52A-4CF6-A56F-525927EDC909}" presName="node" presStyleLbl="vennNode1" presStyleIdx="2" presStyleCnt="7" custScaleX="119201" custScaleY="119134" custRadScaleRad="99598" custRadScaleInc="-21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A3F741-1123-4C11-8F90-9594FCBBB3A0}" type="pres">
      <dgm:prSet presAssocID="{BA8531FF-6B64-4D76-976B-6416F71AF12C}" presName="node" presStyleLbl="vennNode1" presStyleIdx="3" presStyleCnt="7" custScaleX="110361" custScaleY="109229" custRadScaleRad="100495" custRadScaleInc="-61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B763D7-EDBB-4D8F-B651-DC74FFA3E61E}" type="pres">
      <dgm:prSet presAssocID="{0A8C4505-8651-4385-8AF7-852E70D86802}" presName="node" presStyleLbl="vennNode1" presStyleIdx="4" presStyleCnt="7" custScaleX="119458" custScaleY="110689" custRadScaleRad="103819" custRadScaleInc="-55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53C962-3702-4907-94ED-388C040B1B2C}" type="pres">
      <dgm:prSet presAssocID="{1BF1F4AB-D465-473F-A6CE-9F36EA137BF8}" presName="node" presStyleLbl="vennNode1" presStyleIdx="5" presStyleCnt="7" custScaleX="115649" custScaleY="115911" custRadScaleRad="101133" custRadScaleInc="-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C43D3F-2717-4E94-87B8-CCE1CF879C3C}" type="pres">
      <dgm:prSet presAssocID="{A543E818-3603-467B-82BA-5947B2B34DE7}" presName="node" presStyleLbl="vennNode1" presStyleIdx="6" presStyleCnt="7" custScaleX="118858" custScaleY="116549" custRadScaleRad="98679" custRadScaleInc="-9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C98C41A-53AA-4F9F-A6EF-3D826DAA1105}" type="presOf" srcId="{A5F61935-F52A-4CF6-A56F-525927EDC909}" destId="{B120EBA8-9950-4C8A-B52D-DD27B0B12133}" srcOrd="0" destOrd="0" presId="urn:microsoft.com/office/officeart/2005/8/layout/radial3"/>
    <dgm:cxn modelId="{2D3C2023-8C48-4597-8323-AAE9396CFAF7}" type="presOf" srcId="{13CE9CAD-4115-4D54-8A52-0C18FB03D938}" destId="{271CB76A-C2B4-437F-82F4-BFD3D2677ACE}" srcOrd="0" destOrd="0" presId="urn:microsoft.com/office/officeart/2005/8/layout/radial3"/>
    <dgm:cxn modelId="{9F3B4B96-3332-433D-8BE9-3303B427C542}" srcId="{13CE9CAD-4115-4D54-8A52-0C18FB03D938}" destId="{6D7A280D-2FDA-4DB2-909E-8A71CF3C9B37}" srcOrd="0" destOrd="0" parTransId="{1C1DAD46-354A-4985-AA17-ED33AC87A6E2}" sibTransId="{C4D649BC-94FB-470D-B088-06F438665EE5}"/>
    <dgm:cxn modelId="{05A8A379-DE03-40B3-9A8B-2C8FB74A7013}" srcId="{13CE9CAD-4115-4D54-8A52-0C18FB03D938}" destId="{92DC184D-FE6C-4D3B-B8BA-B0F304B97320}" srcOrd="1" destOrd="0" parTransId="{11CEBD46-6ECC-4407-8B69-7E5B0FDCD554}" sibTransId="{9DD2AA59-D238-405F-A672-C6E4136E86CE}"/>
    <dgm:cxn modelId="{82EBA198-8CC5-4097-B0B8-C135349F6868}" srcId="{92DC184D-FE6C-4D3B-B8BA-B0F304B97320}" destId="{B1AC6439-F5E3-4A40-B04B-20A3C1977F3E}" srcOrd="0" destOrd="0" parTransId="{EC941BDC-A0F4-41D9-BFA4-DDB80CB89A63}" sibTransId="{81CF1EFF-3D1E-4F8D-BAAC-4C30F0D85DFF}"/>
    <dgm:cxn modelId="{FB4EA5C5-D63E-4D5C-9A49-32462EE087AB}" srcId="{6D7A280D-2FDA-4DB2-909E-8A71CF3C9B37}" destId="{7D078C79-7E60-448E-9236-68A55D418FA1}" srcOrd="0" destOrd="0" parTransId="{A78E947E-BAC2-4377-A3DE-29FAF4A85F11}" sibTransId="{C2308955-F82D-4315-B77A-15E9CF2750BC}"/>
    <dgm:cxn modelId="{597BCDCE-586F-45CD-BE14-333408BFC970}" srcId="{6D7A280D-2FDA-4DB2-909E-8A71CF3C9B37}" destId="{A5F61935-F52A-4CF6-A56F-525927EDC909}" srcOrd="1" destOrd="0" parTransId="{C924CF8B-CBBF-4C56-AFE5-8957A3F133C3}" sibTransId="{0C6BFE73-7D35-4849-A45B-D10F564B3B85}"/>
    <dgm:cxn modelId="{831F36C2-374B-432C-BC90-C965295912BB}" type="presOf" srcId="{A543E818-3603-467B-82BA-5947B2B34DE7}" destId="{3CC43D3F-2717-4E94-87B8-CCE1CF879C3C}" srcOrd="0" destOrd="0" presId="urn:microsoft.com/office/officeart/2005/8/layout/radial3"/>
    <dgm:cxn modelId="{4361AEBA-B6BF-4CB8-8374-5FDA6FD2A8AE}" srcId="{6D7A280D-2FDA-4DB2-909E-8A71CF3C9B37}" destId="{1BF1F4AB-D465-473F-A6CE-9F36EA137BF8}" srcOrd="4" destOrd="0" parTransId="{2554037C-2BBA-479E-B02C-524F75A72B98}" sibTransId="{AA39F917-DE57-4353-B1E0-43A7B2CDE286}"/>
    <dgm:cxn modelId="{CAF1B05D-BE6D-447A-AF8E-393FB53FDF0A}" type="presOf" srcId="{BA8531FF-6B64-4D76-976B-6416F71AF12C}" destId="{9EA3F741-1123-4C11-8F90-9594FCBBB3A0}" srcOrd="0" destOrd="0" presId="urn:microsoft.com/office/officeart/2005/8/layout/radial3"/>
    <dgm:cxn modelId="{B1039225-9F46-469A-A0C5-C6072A08EE8A}" type="presOf" srcId="{0A8C4505-8651-4385-8AF7-852E70D86802}" destId="{10B763D7-EDBB-4D8F-B651-DC74FFA3E61E}" srcOrd="0" destOrd="0" presId="urn:microsoft.com/office/officeart/2005/8/layout/radial3"/>
    <dgm:cxn modelId="{5EA2A1E4-963A-483D-AF78-04CA41CF2FFA}" type="presOf" srcId="{1BF1F4AB-D465-473F-A6CE-9F36EA137BF8}" destId="{B253C962-3702-4907-94ED-388C040B1B2C}" srcOrd="0" destOrd="0" presId="urn:microsoft.com/office/officeart/2005/8/layout/radial3"/>
    <dgm:cxn modelId="{A6D920F7-131C-4F9B-9853-1F961EE88225}" srcId="{6D7A280D-2FDA-4DB2-909E-8A71CF3C9B37}" destId="{A543E818-3603-467B-82BA-5947B2B34DE7}" srcOrd="5" destOrd="0" parTransId="{914EC9AD-F8A5-46DA-8B1F-415A03C3D03F}" sibTransId="{47606AA1-F993-4C24-8DD0-6685BB23746E}"/>
    <dgm:cxn modelId="{50768FCF-8475-49D6-B609-9FA56DC7CA31}" type="presOf" srcId="{6D7A280D-2FDA-4DB2-909E-8A71CF3C9B37}" destId="{0C75872E-60B8-4A0B-97C0-3FEF383AACEB}" srcOrd="0" destOrd="0" presId="urn:microsoft.com/office/officeart/2005/8/layout/radial3"/>
    <dgm:cxn modelId="{F59B768E-2C1C-43F4-A115-A51C355E9D90}" type="presOf" srcId="{7D078C79-7E60-448E-9236-68A55D418FA1}" destId="{0856E19C-B2E3-4936-B349-9CEE061F4FC1}" srcOrd="0" destOrd="0" presId="urn:microsoft.com/office/officeart/2005/8/layout/radial3"/>
    <dgm:cxn modelId="{E35DF80F-BE07-4595-B7BF-337BC498377B}" srcId="{6D7A280D-2FDA-4DB2-909E-8A71CF3C9B37}" destId="{0A8C4505-8651-4385-8AF7-852E70D86802}" srcOrd="3" destOrd="0" parTransId="{2E9A31AE-9046-4D02-9433-775D20A57CBB}" sibTransId="{E82D87A8-2614-490F-B3F9-CF3EC7AA16A6}"/>
    <dgm:cxn modelId="{74847D28-2EF4-495C-994A-33761A418941}" srcId="{6D7A280D-2FDA-4DB2-909E-8A71CF3C9B37}" destId="{BA8531FF-6B64-4D76-976B-6416F71AF12C}" srcOrd="2" destOrd="0" parTransId="{A81F68CB-DD18-497F-8E03-FD1321AE7B58}" sibTransId="{B8F2C448-7F4A-444A-9331-0C5BD119872B}"/>
    <dgm:cxn modelId="{0CBA6B4C-40ED-41A2-A9B4-7C7343E0053E}" type="presParOf" srcId="{271CB76A-C2B4-437F-82F4-BFD3D2677ACE}" destId="{429E72EC-1E31-4A1A-B196-EB79B5765CE0}" srcOrd="0" destOrd="0" presId="urn:microsoft.com/office/officeart/2005/8/layout/radial3"/>
    <dgm:cxn modelId="{6B942CCB-FD84-4DD5-9B5A-D1518C138CFA}" type="presParOf" srcId="{429E72EC-1E31-4A1A-B196-EB79B5765CE0}" destId="{0C75872E-60B8-4A0B-97C0-3FEF383AACEB}" srcOrd="0" destOrd="0" presId="urn:microsoft.com/office/officeart/2005/8/layout/radial3"/>
    <dgm:cxn modelId="{CFBDEC43-B957-4335-93E7-7D93ADAA6245}" type="presParOf" srcId="{429E72EC-1E31-4A1A-B196-EB79B5765CE0}" destId="{0856E19C-B2E3-4936-B349-9CEE061F4FC1}" srcOrd="1" destOrd="0" presId="urn:microsoft.com/office/officeart/2005/8/layout/radial3"/>
    <dgm:cxn modelId="{7254AB6E-7F06-427F-AB44-5393B6E60504}" type="presParOf" srcId="{429E72EC-1E31-4A1A-B196-EB79B5765CE0}" destId="{B120EBA8-9950-4C8A-B52D-DD27B0B12133}" srcOrd="2" destOrd="0" presId="urn:microsoft.com/office/officeart/2005/8/layout/radial3"/>
    <dgm:cxn modelId="{04E7037F-0074-46AC-826F-FA4B5CFD5279}" type="presParOf" srcId="{429E72EC-1E31-4A1A-B196-EB79B5765CE0}" destId="{9EA3F741-1123-4C11-8F90-9594FCBBB3A0}" srcOrd="3" destOrd="0" presId="urn:microsoft.com/office/officeart/2005/8/layout/radial3"/>
    <dgm:cxn modelId="{44CCDD26-6EEF-44C0-82DB-E74B367F185E}" type="presParOf" srcId="{429E72EC-1E31-4A1A-B196-EB79B5765CE0}" destId="{10B763D7-EDBB-4D8F-B651-DC74FFA3E61E}" srcOrd="4" destOrd="0" presId="urn:microsoft.com/office/officeart/2005/8/layout/radial3"/>
    <dgm:cxn modelId="{6C2E0EE3-4348-4A84-BAB0-08A1271E6958}" type="presParOf" srcId="{429E72EC-1E31-4A1A-B196-EB79B5765CE0}" destId="{B253C962-3702-4907-94ED-388C040B1B2C}" srcOrd="5" destOrd="0" presId="urn:microsoft.com/office/officeart/2005/8/layout/radial3"/>
    <dgm:cxn modelId="{07F275EB-F3FB-48DD-A7B8-81E864774719}" type="presParOf" srcId="{429E72EC-1E31-4A1A-B196-EB79B5765CE0}" destId="{3CC43D3F-2717-4E94-87B8-CCE1CF879C3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3EADD2-34CC-4D1B-97C5-B484C657F36C}" type="doc">
      <dgm:prSet loTypeId="urn:microsoft.com/office/officeart/2005/8/layout/pyramid2" loCatId="pyramid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DB0FB44-0D4D-4454-88ED-1711A8EC46CE}">
      <dgm:prSet phldrT="[Text]" custT="1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Bef>
              <a:spcPts val="200"/>
            </a:spcBef>
            <a:spcAft>
              <a:spcPts val="200"/>
            </a:spcAft>
          </a:pPr>
          <a:r>
            <a:rPr lang="en-US" sz="22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EXPERT</a:t>
          </a:r>
          <a:r>
            <a:rPr lang="en-US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 </a:t>
          </a:r>
          <a:br>
            <a:rPr lang="en-US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</a:br>
          <a:r>
            <a: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in International Standardisation</a:t>
          </a:r>
          <a:endParaRPr lang="en-GB" sz="18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3711DFF0-C069-44CB-B57F-A8257A0C5541}" type="parTrans" cxnId="{EC2A506E-2A0B-415D-A2FF-262E06C9AC7E}">
      <dgm:prSet/>
      <dgm:spPr/>
      <dgm:t>
        <a:bodyPr/>
        <a:lstStyle/>
        <a:p>
          <a:endParaRPr lang="en-GB"/>
        </a:p>
      </dgm:t>
    </dgm:pt>
    <dgm:pt modelId="{2DD06290-D0DC-484D-BBDC-38BD04DB0197}" type="sibTrans" cxnId="{EC2A506E-2A0B-415D-A2FF-262E06C9AC7E}">
      <dgm:prSet/>
      <dgm:spPr/>
      <dgm:t>
        <a:bodyPr/>
        <a:lstStyle/>
        <a:p>
          <a:endParaRPr lang="en-GB"/>
        </a:p>
      </dgm:t>
    </dgm:pt>
    <dgm:pt modelId="{2E34E3EA-9E9E-4BFE-B0D5-A6BD10DB023D}">
      <dgm:prSet phldrT="[Text]" custT="1"/>
      <dgm:spPr/>
      <dgm:t>
        <a:bodyPr/>
        <a:lstStyle/>
        <a:p>
          <a:pPr>
            <a:spcBef>
              <a:spcPts val="800"/>
            </a:spcBef>
            <a:spcAft>
              <a:spcPts val="200"/>
            </a:spcAft>
          </a:pPr>
          <a:r>
            <a:rPr lang="en-US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BACHELOR</a:t>
          </a:r>
        </a:p>
        <a:p>
          <a:pPr>
            <a:spcBef>
              <a:spcPts val="200"/>
            </a:spcBef>
            <a:spcAft>
              <a:spcPts val="200"/>
            </a:spcAft>
          </a:pPr>
          <a:r>
            <a: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Degree in Technical or Economic Subjects   </a:t>
          </a:r>
          <a:endParaRPr lang="en-GB" sz="18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F924FD04-FE58-4A77-A6D2-6108D9E4F14F}" type="parTrans" cxnId="{C9CA5201-4878-4249-B571-A86C99C653B3}">
      <dgm:prSet/>
      <dgm:spPr/>
      <dgm:t>
        <a:bodyPr/>
        <a:lstStyle/>
        <a:p>
          <a:endParaRPr lang="en-GB"/>
        </a:p>
      </dgm:t>
    </dgm:pt>
    <dgm:pt modelId="{44A1F693-3279-4153-8DE6-6541E2E03C50}" type="sibTrans" cxnId="{C9CA5201-4878-4249-B571-A86C99C653B3}">
      <dgm:prSet/>
      <dgm:spPr/>
      <dgm:t>
        <a:bodyPr/>
        <a:lstStyle/>
        <a:p>
          <a:endParaRPr lang="en-GB"/>
        </a:p>
      </dgm:t>
    </dgm:pt>
    <dgm:pt modelId="{8930CB06-9CAA-4983-B0DE-0EC4F99D52B8}">
      <dgm:prSet custT="1"/>
      <dgm:spPr/>
      <dgm:t>
        <a:bodyPr/>
        <a:lstStyle/>
        <a:p>
          <a:pPr>
            <a:spcBef>
              <a:spcPts val="800"/>
            </a:spcBef>
            <a:spcAft>
              <a:spcPts val="0"/>
            </a:spcAft>
          </a:pPr>
          <a:r>
            <a:rPr lang="en-US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MASTER/ SPECIALIST</a:t>
          </a:r>
        </a:p>
        <a:p>
          <a:pPr>
            <a:spcBef>
              <a:spcPts val="200"/>
            </a:spcBef>
            <a:spcAft>
              <a:spcPts val="200"/>
            </a:spcAft>
          </a:pPr>
          <a:r>
            <a: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Degree in Technical or Economic Subjects   </a:t>
          </a:r>
          <a:endParaRPr lang="en-GB" sz="18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97BBD306-3E01-4BA5-B963-084159EA5420}" type="parTrans" cxnId="{A87905BD-43EC-4A01-98A0-70D61F4CEFD6}">
      <dgm:prSet/>
      <dgm:spPr/>
      <dgm:t>
        <a:bodyPr/>
        <a:lstStyle/>
        <a:p>
          <a:endParaRPr lang="en-GB"/>
        </a:p>
      </dgm:t>
    </dgm:pt>
    <dgm:pt modelId="{4787A417-F884-456F-AF64-D03EFDFF79E8}" type="sibTrans" cxnId="{A87905BD-43EC-4A01-98A0-70D61F4CEFD6}">
      <dgm:prSet/>
      <dgm:spPr/>
      <dgm:t>
        <a:bodyPr/>
        <a:lstStyle/>
        <a:p>
          <a:endParaRPr lang="en-GB"/>
        </a:p>
      </dgm:t>
    </dgm:pt>
    <dgm:pt modelId="{987C7B96-F6F4-4014-BDCB-6D47D81DD359}">
      <dgm:prSet custT="1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2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EXPERT</a:t>
          </a:r>
          <a:r>
            <a:rPr lang="en-US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 </a:t>
          </a:r>
          <a:br>
            <a:rPr lang="en-US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</a:br>
          <a:r>
            <a: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in Standardisation</a:t>
          </a:r>
          <a:endParaRPr lang="en-GB" sz="18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028D1BAD-1DCF-4429-A078-B8FDD46AA16B}" type="parTrans" cxnId="{7C5EF056-1F04-463A-B6FC-071AF97FEF37}">
      <dgm:prSet/>
      <dgm:spPr/>
      <dgm:t>
        <a:bodyPr/>
        <a:lstStyle/>
        <a:p>
          <a:endParaRPr lang="en-GB"/>
        </a:p>
      </dgm:t>
    </dgm:pt>
    <dgm:pt modelId="{B2482D7B-D317-4350-ACED-C267DB5B7B35}" type="sibTrans" cxnId="{7C5EF056-1F04-463A-B6FC-071AF97FEF37}">
      <dgm:prSet/>
      <dgm:spPr/>
      <dgm:t>
        <a:bodyPr/>
        <a:lstStyle/>
        <a:p>
          <a:endParaRPr lang="en-GB"/>
        </a:p>
      </dgm:t>
    </dgm:pt>
    <dgm:pt modelId="{B49A87B0-7B5D-4D9F-895B-0BFD7C818999}">
      <dgm:prSet custT="1"/>
      <dgm:spPr/>
      <dgm:t>
        <a:bodyPr/>
        <a:lstStyle/>
        <a:p>
          <a:pPr>
            <a:lnSpc>
              <a:spcPct val="85000"/>
            </a:lnSpc>
            <a:spcBef>
              <a:spcPts val="1200"/>
            </a:spcBef>
            <a:spcAft>
              <a:spcPts val="0"/>
            </a:spcAft>
          </a:pPr>
          <a:r>
            <a:rPr lang="en-US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PhD</a:t>
          </a:r>
        </a:p>
        <a:p>
          <a:pPr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Degree in Technical or Economic Subjects   </a:t>
          </a:r>
          <a:endParaRPr lang="en-GB" sz="18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4C9E23D5-B185-4257-9607-5BF6C0683521}" type="parTrans" cxnId="{9CA66FC6-A16B-41F4-825A-5E71056C5B43}">
      <dgm:prSet/>
      <dgm:spPr/>
      <dgm:t>
        <a:bodyPr/>
        <a:lstStyle/>
        <a:p>
          <a:endParaRPr lang="en-GB"/>
        </a:p>
      </dgm:t>
    </dgm:pt>
    <dgm:pt modelId="{808555A8-EF5A-41BA-B0BE-56C0086E4DF9}" type="sibTrans" cxnId="{9CA66FC6-A16B-41F4-825A-5E71056C5B43}">
      <dgm:prSet/>
      <dgm:spPr/>
      <dgm:t>
        <a:bodyPr/>
        <a:lstStyle/>
        <a:p>
          <a:endParaRPr lang="en-GB"/>
        </a:p>
      </dgm:t>
    </dgm:pt>
    <dgm:pt modelId="{A70C1312-2157-4FC0-AE2A-9E64DEE3AF95}">
      <dgm:prSet custT="1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2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ENGINEER </a:t>
          </a:r>
          <a:r>
            <a:rPr lang="en-US" sz="1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/>
          </a:r>
          <a:br>
            <a:rPr lang="en-US" sz="1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</a:br>
          <a:r>
            <a: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in Standardisation</a:t>
          </a:r>
          <a:endParaRPr lang="en-GB" sz="18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0C85EF00-E014-4154-9B73-41A7D254AC95}" type="parTrans" cxnId="{8E38F7CF-B5FA-46AA-894E-3D786C772D1B}">
      <dgm:prSet/>
      <dgm:spPr/>
      <dgm:t>
        <a:bodyPr/>
        <a:lstStyle/>
        <a:p>
          <a:endParaRPr lang="en-GB"/>
        </a:p>
      </dgm:t>
    </dgm:pt>
    <dgm:pt modelId="{8B5E20B7-7429-4A49-906F-8C3458E8C24F}" type="sibTrans" cxnId="{8E38F7CF-B5FA-46AA-894E-3D786C772D1B}">
      <dgm:prSet/>
      <dgm:spPr/>
      <dgm:t>
        <a:bodyPr/>
        <a:lstStyle/>
        <a:p>
          <a:endParaRPr lang="en-GB"/>
        </a:p>
      </dgm:t>
    </dgm:pt>
    <dgm:pt modelId="{CFFD800D-AE26-40C9-A016-B19F2C311FCB}" type="pres">
      <dgm:prSet presAssocID="{D83EADD2-34CC-4D1B-97C5-B484C657F36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1DBD9E4B-6D6E-452D-8FB9-C474274309E5}" type="pres">
      <dgm:prSet presAssocID="{D83EADD2-34CC-4D1B-97C5-B484C657F36C}" presName="pyramid" presStyleLbl="node1" presStyleIdx="0" presStyleCnt="1" custLinFactNeighborX="10551" custLinFactNeighborY="-3525"/>
      <dgm:spPr/>
    </dgm:pt>
    <dgm:pt modelId="{18FB0D2F-FC76-4CDD-B65E-205716E328EB}" type="pres">
      <dgm:prSet presAssocID="{D83EADD2-34CC-4D1B-97C5-B484C657F36C}" presName="theList" presStyleCnt="0"/>
      <dgm:spPr/>
    </dgm:pt>
    <dgm:pt modelId="{34BA90C1-E269-4DED-B55E-4F0F5BBF42DD}" type="pres">
      <dgm:prSet presAssocID="{6DB0FB44-0D4D-4454-88ED-1711A8EC46CE}" presName="aNode" presStyleLbl="fgAcc1" presStyleIdx="0" presStyleCnt="6" custScaleX="97430" custScaleY="459757" custLinFactY="-230077" custLinFactNeighborX="-10512" custLinFactNeighborY="-3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5243DC-0462-401D-A6DD-E5FDD093E161}" type="pres">
      <dgm:prSet presAssocID="{6DB0FB44-0D4D-4454-88ED-1711A8EC46CE}" presName="aSpace" presStyleCnt="0"/>
      <dgm:spPr/>
    </dgm:pt>
    <dgm:pt modelId="{A1FBFAB3-F729-4FFB-B055-DCDA576FEB4E}" type="pres">
      <dgm:prSet presAssocID="{987C7B96-F6F4-4014-BDCB-6D47D81DD359}" presName="aNode" presStyleLbl="fgAcc1" presStyleIdx="1" presStyleCnt="6" custScaleX="117921" custScaleY="356956" custLinFactY="-173811" custLinFactNeighborX="-9170" custLinFactNeighborY="-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DA4F9E-9BC2-4A50-8750-A9E56876E824}" type="pres">
      <dgm:prSet presAssocID="{987C7B96-F6F4-4014-BDCB-6D47D81DD359}" presName="aSpace" presStyleCnt="0"/>
      <dgm:spPr/>
    </dgm:pt>
    <dgm:pt modelId="{F367DF9E-9B37-417A-BF3F-12B196CFE0C3}" type="pres">
      <dgm:prSet presAssocID="{8930CB06-9CAA-4983-B0DE-0EC4F99D52B8}" presName="aNode" presStyleLbl="fgAcc1" presStyleIdx="2" presStyleCnt="6" custScaleX="112342" custScaleY="610447" custLinFactY="968085" custLinFactNeighborX="-16788" custLinFactNeighborY="10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D61A55-62E2-4A23-83ED-03E3131ABBB6}" type="pres">
      <dgm:prSet presAssocID="{8930CB06-9CAA-4983-B0DE-0EC4F99D52B8}" presName="aSpace" presStyleCnt="0"/>
      <dgm:spPr/>
    </dgm:pt>
    <dgm:pt modelId="{460C9DFD-AA96-4C1E-918A-E718987EEC2E}" type="pres">
      <dgm:prSet presAssocID="{2E34E3EA-9E9E-4BFE-B0D5-A6BD10DB023D}" presName="aNode" presStyleLbl="fgAcc1" presStyleIdx="3" presStyleCnt="6" custScaleX="115478" custScaleY="516034" custLinFactY="1015722" custLinFactNeighborX="-84540" custLinFactNeighborY="1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7F0EF9-7343-43B7-B326-25421C6FCCA8}" type="pres">
      <dgm:prSet presAssocID="{2E34E3EA-9E9E-4BFE-B0D5-A6BD10DB023D}" presName="aSpace" presStyleCnt="0"/>
      <dgm:spPr/>
    </dgm:pt>
    <dgm:pt modelId="{A4C767A4-F037-42DD-8C47-2220871F85B2}" type="pres">
      <dgm:prSet presAssocID="{B49A87B0-7B5D-4D9F-895B-0BFD7C818999}" presName="aNode" presStyleLbl="fgAcc1" presStyleIdx="4" presStyleCnt="6" custScaleX="95495" custScaleY="471093" custLinFactY="-650491" custLinFactNeighborX="34145" custLinFactNeighborY="-7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A0B3D6-0D1B-4170-B848-018A3D17FFDD}" type="pres">
      <dgm:prSet presAssocID="{B49A87B0-7B5D-4D9F-895B-0BFD7C818999}" presName="aSpace" presStyleCnt="0"/>
      <dgm:spPr/>
    </dgm:pt>
    <dgm:pt modelId="{E1E6FCD4-D689-4D0E-AC7D-42ABDE97DFFB}" type="pres">
      <dgm:prSet presAssocID="{A70C1312-2157-4FC0-AE2A-9E64DEE3AF95}" presName="aNode" presStyleLbl="fgAcc1" presStyleIdx="5" presStyleCnt="6" custScaleX="133782" custScaleY="356956" custLinFactY="-1545679" custLinFactNeighborX="-47978" custLinFactNeighborY="-16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51F272-024D-4DD2-AE58-AA63236469F8}" type="pres">
      <dgm:prSet presAssocID="{A70C1312-2157-4FC0-AE2A-9E64DEE3AF95}" presName="aSpace" presStyleCnt="0"/>
      <dgm:spPr/>
    </dgm:pt>
  </dgm:ptLst>
  <dgm:cxnLst>
    <dgm:cxn modelId="{9AE913F5-6687-407B-A13B-F6798346900C}" type="presOf" srcId="{987C7B96-F6F4-4014-BDCB-6D47D81DD359}" destId="{A1FBFAB3-F729-4FFB-B055-DCDA576FEB4E}" srcOrd="0" destOrd="0" presId="urn:microsoft.com/office/officeart/2005/8/layout/pyramid2"/>
    <dgm:cxn modelId="{FC11CFC1-BFF2-45C4-ACE9-F665BC9F3ABF}" type="presOf" srcId="{B49A87B0-7B5D-4D9F-895B-0BFD7C818999}" destId="{A4C767A4-F037-42DD-8C47-2220871F85B2}" srcOrd="0" destOrd="0" presId="urn:microsoft.com/office/officeart/2005/8/layout/pyramid2"/>
    <dgm:cxn modelId="{F4ECDED0-9C8D-46AB-AF7E-DAC499412E34}" type="presOf" srcId="{2E34E3EA-9E9E-4BFE-B0D5-A6BD10DB023D}" destId="{460C9DFD-AA96-4C1E-918A-E718987EEC2E}" srcOrd="0" destOrd="0" presId="urn:microsoft.com/office/officeart/2005/8/layout/pyramid2"/>
    <dgm:cxn modelId="{C9CA5201-4878-4249-B571-A86C99C653B3}" srcId="{D83EADD2-34CC-4D1B-97C5-B484C657F36C}" destId="{2E34E3EA-9E9E-4BFE-B0D5-A6BD10DB023D}" srcOrd="3" destOrd="0" parTransId="{F924FD04-FE58-4A77-A6D2-6108D9E4F14F}" sibTransId="{44A1F693-3279-4153-8DE6-6541E2E03C50}"/>
    <dgm:cxn modelId="{7C5EF056-1F04-463A-B6FC-071AF97FEF37}" srcId="{D83EADD2-34CC-4D1B-97C5-B484C657F36C}" destId="{987C7B96-F6F4-4014-BDCB-6D47D81DD359}" srcOrd="1" destOrd="0" parTransId="{028D1BAD-1DCF-4429-A078-B8FDD46AA16B}" sibTransId="{B2482D7B-D317-4350-ACED-C267DB5B7B35}"/>
    <dgm:cxn modelId="{8E38F7CF-B5FA-46AA-894E-3D786C772D1B}" srcId="{D83EADD2-34CC-4D1B-97C5-B484C657F36C}" destId="{A70C1312-2157-4FC0-AE2A-9E64DEE3AF95}" srcOrd="5" destOrd="0" parTransId="{0C85EF00-E014-4154-9B73-41A7D254AC95}" sibTransId="{8B5E20B7-7429-4A49-906F-8C3458E8C24F}"/>
    <dgm:cxn modelId="{B3F2E22E-8893-4619-9197-CE76C97A6510}" type="presOf" srcId="{A70C1312-2157-4FC0-AE2A-9E64DEE3AF95}" destId="{E1E6FCD4-D689-4D0E-AC7D-42ABDE97DFFB}" srcOrd="0" destOrd="0" presId="urn:microsoft.com/office/officeart/2005/8/layout/pyramid2"/>
    <dgm:cxn modelId="{A87905BD-43EC-4A01-98A0-70D61F4CEFD6}" srcId="{D83EADD2-34CC-4D1B-97C5-B484C657F36C}" destId="{8930CB06-9CAA-4983-B0DE-0EC4F99D52B8}" srcOrd="2" destOrd="0" parTransId="{97BBD306-3E01-4BA5-B963-084159EA5420}" sibTransId="{4787A417-F884-456F-AF64-D03EFDFF79E8}"/>
    <dgm:cxn modelId="{96C4DC37-AB33-44C8-9D43-ADFB0C5BD8BC}" type="presOf" srcId="{6DB0FB44-0D4D-4454-88ED-1711A8EC46CE}" destId="{34BA90C1-E269-4DED-B55E-4F0F5BBF42DD}" srcOrd="0" destOrd="0" presId="urn:microsoft.com/office/officeart/2005/8/layout/pyramid2"/>
    <dgm:cxn modelId="{9CA66FC6-A16B-41F4-825A-5E71056C5B43}" srcId="{D83EADD2-34CC-4D1B-97C5-B484C657F36C}" destId="{B49A87B0-7B5D-4D9F-895B-0BFD7C818999}" srcOrd="4" destOrd="0" parTransId="{4C9E23D5-B185-4257-9607-5BF6C0683521}" sibTransId="{808555A8-EF5A-41BA-B0BE-56C0086E4DF9}"/>
    <dgm:cxn modelId="{EC2A506E-2A0B-415D-A2FF-262E06C9AC7E}" srcId="{D83EADD2-34CC-4D1B-97C5-B484C657F36C}" destId="{6DB0FB44-0D4D-4454-88ED-1711A8EC46CE}" srcOrd="0" destOrd="0" parTransId="{3711DFF0-C069-44CB-B57F-A8257A0C5541}" sibTransId="{2DD06290-D0DC-484D-BBDC-38BD04DB0197}"/>
    <dgm:cxn modelId="{5CE63B6B-A923-4692-B611-D52403A9B26C}" type="presOf" srcId="{D83EADD2-34CC-4D1B-97C5-B484C657F36C}" destId="{CFFD800D-AE26-40C9-A016-B19F2C311FCB}" srcOrd="0" destOrd="0" presId="urn:microsoft.com/office/officeart/2005/8/layout/pyramid2"/>
    <dgm:cxn modelId="{1E1CFAF3-75D2-45A7-81D5-29953D9A88B1}" type="presOf" srcId="{8930CB06-9CAA-4983-B0DE-0EC4F99D52B8}" destId="{F367DF9E-9B37-417A-BF3F-12B196CFE0C3}" srcOrd="0" destOrd="0" presId="urn:microsoft.com/office/officeart/2005/8/layout/pyramid2"/>
    <dgm:cxn modelId="{8F50320E-9A13-4063-8B6B-91CD1BF85102}" type="presParOf" srcId="{CFFD800D-AE26-40C9-A016-B19F2C311FCB}" destId="{1DBD9E4B-6D6E-452D-8FB9-C474274309E5}" srcOrd="0" destOrd="0" presId="urn:microsoft.com/office/officeart/2005/8/layout/pyramid2"/>
    <dgm:cxn modelId="{F3542F11-9191-4AB9-8FA6-CB247A8B1371}" type="presParOf" srcId="{CFFD800D-AE26-40C9-A016-B19F2C311FCB}" destId="{18FB0D2F-FC76-4CDD-B65E-205716E328EB}" srcOrd="1" destOrd="0" presId="urn:microsoft.com/office/officeart/2005/8/layout/pyramid2"/>
    <dgm:cxn modelId="{7ED147D2-39FD-4772-9E37-0A03597A4B56}" type="presParOf" srcId="{18FB0D2F-FC76-4CDD-B65E-205716E328EB}" destId="{34BA90C1-E269-4DED-B55E-4F0F5BBF42DD}" srcOrd="0" destOrd="0" presId="urn:microsoft.com/office/officeart/2005/8/layout/pyramid2"/>
    <dgm:cxn modelId="{227A1232-5292-4A5C-8F32-C5EF4AD126CF}" type="presParOf" srcId="{18FB0D2F-FC76-4CDD-B65E-205716E328EB}" destId="{D05243DC-0462-401D-A6DD-E5FDD093E161}" srcOrd="1" destOrd="0" presId="urn:microsoft.com/office/officeart/2005/8/layout/pyramid2"/>
    <dgm:cxn modelId="{1D91E3CA-594F-4F6E-B7A0-E7C92C2DF597}" type="presParOf" srcId="{18FB0D2F-FC76-4CDD-B65E-205716E328EB}" destId="{A1FBFAB3-F729-4FFB-B055-DCDA576FEB4E}" srcOrd="2" destOrd="0" presId="urn:microsoft.com/office/officeart/2005/8/layout/pyramid2"/>
    <dgm:cxn modelId="{3B042BF5-CC49-41C6-B904-0F146CF250B6}" type="presParOf" srcId="{18FB0D2F-FC76-4CDD-B65E-205716E328EB}" destId="{0FDA4F9E-9BC2-4A50-8750-A9E56876E824}" srcOrd="3" destOrd="0" presId="urn:microsoft.com/office/officeart/2005/8/layout/pyramid2"/>
    <dgm:cxn modelId="{D74F505A-C8B1-4C6F-BB93-D3E3A46AC5FC}" type="presParOf" srcId="{18FB0D2F-FC76-4CDD-B65E-205716E328EB}" destId="{F367DF9E-9B37-417A-BF3F-12B196CFE0C3}" srcOrd="4" destOrd="0" presId="urn:microsoft.com/office/officeart/2005/8/layout/pyramid2"/>
    <dgm:cxn modelId="{DD0BE7FC-3177-4EBF-A9C3-08B745B3F654}" type="presParOf" srcId="{18FB0D2F-FC76-4CDD-B65E-205716E328EB}" destId="{ADD61A55-62E2-4A23-83ED-03E3131ABBB6}" srcOrd="5" destOrd="0" presId="urn:microsoft.com/office/officeart/2005/8/layout/pyramid2"/>
    <dgm:cxn modelId="{879F42D5-6ED7-48D0-A627-E6DE0A6E39E4}" type="presParOf" srcId="{18FB0D2F-FC76-4CDD-B65E-205716E328EB}" destId="{460C9DFD-AA96-4C1E-918A-E718987EEC2E}" srcOrd="6" destOrd="0" presId="urn:microsoft.com/office/officeart/2005/8/layout/pyramid2"/>
    <dgm:cxn modelId="{13A53A33-4D83-4E55-B77C-2A520A7D41AE}" type="presParOf" srcId="{18FB0D2F-FC76-4CDD-B65E-205716E328EB}" destId="{D37F0EF9-7343-43B7-B326-25421C6FCCA8}" srcOrd="7" destOrd="0" presId="urn:microsoft.com/office/officeart/2005/8/layout/pyramid2"/>
    <dgm:cxn modelId="{6BB30DAB-D014-4E97-ADED-78D8DA9056E0}" type="presParOf" srcId="{18FB0D2F-FC76-4CDD-B65E-205716E328EB}" destId="{A4C767A4-F037-42DD-8C47-2220871F85B2}" srcOrd="8" destOrd="0" presId="urn:microsoft.com/office/officeart/2005/8/layout/pyramid2"/>
    <dgm:cxn modelId="{BF3F8AFA-5840-4C5E-A2AA-95C0A1F18D6C}" type="presParOf" srcId="{18FB0D2F-FC76-4CDD-B65E-205716E328EB}" destId="{7EA0B3D6-0D1B-4170-B848-018A3D17FFDD}" srcOrd="9" destOrd="0" presId="urn:microsoft.com/office/officeart/2005/8/layout/pyramid2"/>
    <dgm:cxn modelId="{E6BD3C5F-4F5E-4AF6-B5D0-1F7404526B94}" type="presParOf" srcId="{18FB0D2F-FC76-4CDD-B65E-205716E328EB}" destId="{E1E6FCD4-D689-4D0E-AC7D-42ABDE97DFFB}" srcOrd="10" destOrd="0" presId="urn:microsoft.com/office/officeart/2005/8/layout/pyramid2"/>
    <dgm:cxn modelId="{5376CFDD-6FE4-43AD-BE40-399C0B17DA84}" type="presParOf" srcId="{18FB0D2F-FC76-4CDD-B65E-205716E328EB}" destId="{6F51F272-024D-4DD2-AE58-AA63236469F8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FE1DBA-13A2-478A-BF36-4BA8422F889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7882CC-D72D-4D47-B5C3-517E7D99B6EC}">
      <dgm:prSet phldrT="[Text]"/>
      <dgm:spPr/>
      <dgm:t>
        <a:bodyPr/>
        <a:lstStyle/>
        <a:p>
          <a:r>
            <a:rPr lang="en-US" dirty="0" smtClean="0"/>
            <a:t>Plan</a:t>
          </a:r>
          <a:endParaRPr lang="en-GB" dirty="0"/>
        </a:p>
      </dgm:t>
    </dgm:pt>
    <dgm:pt modelId="{4E47B222-73E3-4C8C-A5F4-90787D21C5B4}" type="parTrans" cxnId="{F04348BF-AE2B-46B3-9B20-E495AD39AA9B}">
      <dgm:prSet/>
      <dgm:spPr/>
      <dgm:t>
        <a:bodyPr/>
        <a:lstStyle/>
        <a:p>
          <a:endParaRPr lang="en-GB"/>
        </a:p>
      </dgm:t>
    </dgm:pt>
    <dgm:pt modelId="{675EF263-7A70-4718-9CA3-5AA743E379F0}" type="sibTrans" cxnId="{F04348BF-AE2B-46B3-9B20-E495AD39AA9B}">
      <dgm:prSet/>
      <dgm:spPr/>
      <dgm:t>
        <a:bodyPr/>
        <a:lstStyle/>
        <a:p>
          <a:endParaRPr lang="en-GB"/>
        </a:p>
      </dgm:t>
    </dgm:pt>
    <dgm:pt modelId="{E941FD05-4F5F-4F86-9018-B6863CD61FFB}">
      <dgm:prSet phldrT="[Text]"/>
      <dgm:spPr/>
      <dgm:t>
        <a:bodyPr/>
        <a:lstStyle/>
        <a:p>
          <a:pPr algn="ctr"/>
          <a:r>
            <a:rPr lang="en-US" dirty="0" smtClean="0"/>
            <a:t>Do</a:t>
          </a:r>
          <a:endParaRPr lang="en-GB" dirty="0"/>
        </a:p>
      </dgm:t>
    </dgm:pt>
    <dgm:pt modelId="{D0D92032-FCBD-48F8-AE47-3145036164F7}" type="parTrans" cxnId="{77762E2B-91BE-4622-B3C4-65CF7E2B5CCF}">
      <dgm:prSet/>
      <dgm:spPr/>
      <dgm:t>
        <a:bodyPr/>
        <a:lstStyle/>
        <a:p>
          <a:endParaRPr lang="en-GB"/>
        </a:p>
      </dgm:t>
    </dgm:pt>
    <dgm:pt modelId="{40832C91-3713-4F4A-9BFE-C339C1F709AE}" type="sibTrans" cxnId="{77762E2B-91BE-4622-B3C4-65CF7E2B5CCF}">
      <dgm:prSet/>
      <dgm:spPr/>
      <dgm:t>
        <a:bodyPr/>
        <a:lstStyle/>
        <a:p>
          <a:endParaRPr lang="en-GB"/>
        </a:p>
      </dgm:t>
    </dgm:pt>
    <dgm:pt modelId="{3C7705E8-C7C1-4F3B-A250-C905E259454C}">
      <dgm:prSet phldrT="[Text]"/>
      <dgm:spPr/>
      <dgm:t>
        <a:bodyPr/>
        <a:lstStyle/>
        <a:p>
          <a:r>
            <a:rPr lang="en-US" dirty="0" smtClean="0"/>
            <a:t>Check</a:t>
          </a:r>
          <a:endParaRPr lang="en-GB" dirty="0"/>
        </a:p>
      </dgm:t>
    </dgm:pt>
    <dgm:pt modelId="{4B4842E0-C109-4074-9131-490FF3BF4E2B}" type="parTrans" cxnId="{8080F0F8-30E5-44B3-B73A-B335B011D6FD}">
      <dgm:prSet/>
      <dgm:spPr/>
      <dgm:t>
        <a:bodyPr/>
        <a:lstStyle/>
        <a:p>
          <a:endParaRPr lang="en-GB"/>
        </a:p>
      </dgm:t>
    </dgm:pt>
    <dgm:pt modelId="{212649F5-DBF5-41B4-BA3A-0295265D9F1E}" type="sibTrans" cxnId="{8080F0F8-30E5-44B3-B73A-B335B011D6FD}">
      <dgm:prSet/>
      <dgm:spPr/>
      <dgm:t>
        <a:bodyPr/>
        <a:lstStyle/>
        <a:p>
          <a:endParaRPr lang="en-GB"/>
        </a:p>
      </dgm:t>
    </dgm:pt>
    <dgm:pt modelId="{03D167C5-AC7B-46ED-A245-44C9BF3CDD17}">
      <dgm:prSet phldrT="[Text]"/>
      <dgm:spPr/>
      <dgm:t>
        <a:bodyPr/>
        <a:lstStyle/>
        <a:p>
          <a:r>
            <a:rPr lang="en-US" dirty="0" smtClean="0"/>
            <a:t>Act</a:t>
          </a:r>
          <a:endParaRPr lang="en-GB" dirty="0"/>
        </a:p>
      </dgm:t>
    </dgm:pt>
    <dgm:pt modelId="{2D793388-071C-4E41-B87A-324DCC893C3E}" type="parTrans" cxnId="{2CE5F0A2-0147-4453-A70E-0180515FDCDF}">
      <dgm:prSet/>
      <dgm:spPr/>
      <dgm:t>
        <a:bodyPr/>
        <a:lstStyle/>
        <a:p>
          <a:endParaRPr lang="en-GB"/>
        </a:p>
      </dgm:t>
    </dgm:pt>
    <dgm:pt modelId="{58579E28-F9A1-47DE-A27D-4520A779FE00}" type="sibTrans" cxnId="{2CE5F0A2-0147-4453-A70E-0180515FDCDF}">
      <dgm:prSet/>
      <dgm:spPr/>
      <dgm:t>
        <a:bodyPr/>
        <a:lstStyle/>
        <a:p>
          <a:endParaRPr lang="en-GB"/>
        </a:p>
      </dgm:t>
    </dgm:pt>
    <dgm:pt modelId="{7A85A521-81AF-40CF-803C-8A0795B8B377}" type="pres">
      <dgm:prSet presAssocID="{6AFE1DBA-13A2-478A-BF36-4BA8422F88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50DF475-6FCA-4DD4-842D-89173A830E27}" type="pres">
      <dgm:prSet presAssocID="{927882CC-D72D-4D47-B5C3-517E7D99B6EC}" presName="node" presStyleLbl="node1" presStyleIdx="0" presStyleCnt="4" custRadScaleRad="106109" custRadScaleInc="-51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F01351-9674-4C5B-8244-2186C6F5C975}" type="pres">
      <dgm:prSet presAssocID="{927882CC-D72D-4D47-B5C3-517E7D99B6EC}" presName="spNode" presStyleCnt="0"/>
      <dgm:spPr/>
    </dgm:pt>
    <dgm:pt modelId="{FA3DB94A-D2E7-4C58-BFDA-B857A50B8C93}" type="pres">
      <dgm:prSet presAssocID="{675EF263-7A70-4718-9CA3-5AA743E379F0}" presName="sibTrans" presStyleLbl="sibTrans1D1" presStyleIdx="0" presStyleCnt="4"/>
      <dgm:spPr/>
      <dgm:t>
        <a:bodyPr/>
        <a:lstStyle/>
        <a:p>
          <a:endParaRPr lang="en-GB"/>
        </a:p>
      </dgm:t>
    </dgm:pt>
    <dgm:pt modelId="{8051E553-F4CE-44A7-B5FF-4D29B802CF50}" type="pres">
      <dgm:prSet presAssocID="{E941FD05-4F5F-4F86-9018-B6863CD61FF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44CFEE-6085-4A64-B34D-20D37C163E57}" type="pres">
      <dgm:prSet presAssocID="{E941FD05-4F5F-4F86-9018-B6863CD61FFB}" presName="spNode" presStyleCnt="0"/>
      <dgm:spPr/>
    </dgm:pt>
    <dgm:pt modelId="{C8C2BE73-6390-4822-8FC8-D2171918FB3E}" type="pres">
      <dgm:prSet presAssocID="{40832C91-3713-4F4A-9BFE-C339C1F709AE}" presName="sibTrans" presStyleLbl="sibTrans1D1" presStyleIdx="1" presStyleCnt="4"/>
      <dgm:spPr/>
      <dgm:t>
        <a:bodyPr/>
        <a:lstStyle/>
        <a:p>
          <a:endParaRPr lang="en-GB"/>
        </a:p>
      </dgm:t>
    </dgm:pt>
    <dgm:pt modelId="{A61FE910-8C99-4A9F-9283-448DDB0077B2}" type="pres">
      <dgm:prSet presAssocID="{3C7705E8-C7C1-4F3B-A250-C905E25945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49496D-5672-4525-B505-455CE0720279}" type="pres">
      <dgm:prSet presAssocID="{3C7705E8-C7C1-4F3B-A250-C905E259454C}" presName="spNode" presStyleCnt="0"/>
      <dgm:spPr/>
    </dgm:pt>
    <dgm:pt modelId="{75CF99AF-3B26-4137-9AA2-4335DDAB2C19}" type="pres">
      <dgm:prSet presAssocID="{212649F5-DBF5-41B4-BA3A-0295265D9F1E}" presName="sibTrans" presStyleLbl="sibTrans1D1" presStyleIdx="2" presStyleCnt="4"/>
      <dgm:spPr/>
      <dgm:t>
        <a:bodyPr/>
        <a:lstStyle/>
        <a:p>
          <a:endParaRPr lang="en-GB"/>
        </a:p>
      </dgm:t>
    </dgm:pt>
    <dgm:pt modelId="{70A5506C-7732-4652-BCED-3A6C9E0920C4}" type="pres">
      <dgm:prSet presAssocID="{03D167C5-AC7B-46ED-A245-44C9BF3CDD1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A502FB-363E-4FEE-8F27-DBABC95248B2}" type="pres">
      <dgm:prSet presAssocID="{03D167C5-AC7B-46ED-A245-44C9BF3CDD17}" presName="spNode" presStyleCnt="0"/>
      <dgm:spPr/>
    </dgm:pt>
    <dgm:pt modelId="{900D4ECD-EC85-4850-A228-2B8164E22C79}" type="pres">
      <dgm:prSet presAssocID="{58579E28-F9A1-47DE-A27D-4520A779FE00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7839C8E0-9201-4E33-B231-4CA724D9B394}" type="presOf" srcId="{6AFE1DBA-13A2-478A-BF36-4BA8422F8899}" destId="{7A85A521-81AF-40CF-803C-8A0795B8B377}" srcOrd="0" destOrd="0" presId="urn:microsoft.com/office/officeart/2005/8/layout/cycle5"/>
    <dgm:cxn modelId="{A94DE9A6-7629-417B-9CA0-8E3AE181A19C}" type="presOf" srcId="{675EF263-7A70-4718-9CA3-5AA743E379F0}" destId="{FA3DB94A-D2E7-4C58-BFDA-B857A50B8C93}" srcOrd="0" destOrd="0" presId="urn:microsoft.com/office/officeart/2005/8/layout/cycle5"/>
    <dgm:cxn modelId="{F9BFC8D1-522A-4FC2-A5C3-2ECAF7BF99E7}" type="presOf" srcId="{212649F5-DBF5-41B4-BA3A-0295265D9F1E}" destId="{75CF99AF-3B26-4137-9AA2-4335DDAB2C19}" srcOrd="0" destOrd="0" presId="urn:microsoft.com/office/officeart/2005/8/layout/cycle5"/>
    <dgm:cxn modelId="{EFAC890C-CDCD-45CD-B2AC-26A0F3223BBF}" type="presOf" srcId="{03D167C5-AC7B-46ED-A245-44C9BF3CDD17}" destId="{70A5506C-7732-4652-BCED-3A6C9E0920C4}" srcOrd="0" destOrd="0" presId="urn:microsoft.com/office/officeart/2005/8/layout/cycle5"/>
    <dgm:cxn modelId="{8734F1E8-329B-4CCE-9FC0-6EB403F3DE27}" type="presOf" srcId="{58579E28-F9A1-47DE-A27D-4520A779FE00}" destId="{900D4ECD-EC85-4850-A228-2B8164E22C79}" srcOrd="0" destOrd="0" presId="urn:microsoft.com/office/officeart/2005/8/layout/cycle5"/>
    <dgm:cxn modelId="{6A10A7CD-2813-4A92-A32E-14D7D3C07A24}" type="presOf" srcId="{3C7705E8-C7C1-4F3B-A250-C905E259454C}" destId="{A61FE910-8C99-4A9F-9283-448DDB0077B2}" srcOrd="0" destOrd="0" presId="urn:microsoft.com/office/officeart/2005/8/layout/cycle5"/>
    <dgm:cxn modelId="{8080F0F8-30E5-44B3-B73A-B335B011D6FD}" srcId="{6AFE1DBA-13A2-478A-BF36-4BA8422F8899}" destId="{3C7705E8-C7C1-4F3B-A250-C905E259454C}" srcOrd="2" destOrd="0" parTransId="{4B4842E0-C109-4074-9131-490FF3BF4E2B}" sibTransId="{212649F5-DBF5-41B4-BA3A-0295265D9F1E}"/>
    <dgm:cxn modelId="{2CE5F0A2-0147-4453-A70E-0180515FDCDF}" srcId="{6AFE1DBA-13A2-478A-BF36-4BA8422F8899}" destId="{03D167C5-AC7B-46ED-A245-44C9BF3CDD17}" srcOrd="3" destOrd="0" parTransId="{2D793388-071C-4E41-B87A-324DCC893C3E}" sibTransId="{58579E28-F9A1-47DE-A27D-4520A779FE00}"/>
    <dgm:cxn modelId="{33F31378-1506-461E-9994-1BE40271C104}" type="presOf" srcId="{927882CC-D72D-4D47-B5C3-517E7D99B6EC}" destId="{850DF475-6FCA-4DD4-842D-89173A830E27}" srcOrd="0" destOrd="0" presId="urn:microsoft.com/office/officeart/2005/8/layout/cycle5"/>
    <dgm:cxn modelId="{F04348BF-AE2B-46B3-9B20-E495AD39AA9B}" srcId="{6AFE1DBA-13A2-478A-BF36-4BA8422F8899}" destId="{927882CC-D72D-4D47-B5C3-517E7D99B6EC}" srcOrd="0" destOrd="0" parTransId="{4E47B222-73E3-4C8C-A5F4-90787D21C5B4}" sibTransId="{675EF263-7A70-4718-9CA3-5AA743E379F0}"/>
    <dgm:cxn modelId="{77762E2B-91BE-4622-B3C4-65CF7E2B5CCF}" srcId="{6AFE1DBA-13A2-478A-BF36-4BA8422F8899}" destId="{E941FD05-4F5F-4F86-9018-B6863CD61FFB}" srcOrd="1" destOrd="0" parTransId="{D0D92032-FCBD-48F8-AE47-3145036164F7}" sibTransId="{40832C91-3713-4F4A-9BFE-C339C1F709AE}"/>
    <dgm:cxn modelId="{294F63B5-8B89-4DC2-924B-868F5E01944D}" type="presOf" srcId="{40832C91-3713-4F4A-9BFE-C339C1F709AE}" destId="{C8C2BE73-6390-4822-8FC8-D2171918FB3E}" srcOrd="0" destOrd="0" presId="urn:microsoft.com/office/officeart/2005/8/layout/cycle5"/>
    <dgm:cxn modelId="{95CE7530-D92E-4C0D-9657-3A279E4D97B5}" type="presOf" srcId="{E941FD05-4F5F-4F86-9018-B6863CD61FFB}" destId="{8051E553-F4CE-44A7-B5FF-4D29B802CF50}" srcOrd="0" destOrd="0" presId="urn:microsoft.com/office/officeart/2005/8/layout/cycle5"/>
    <dgm:cxn modelId="{8EAE222D-2E47-45F8-9611-94DAD32D7C6A}" type="presParOf" srcId="{7A85A521-81AF-40CF-803C-8A0795B8B377}" destId="{850DF475-6FCA-4DD4-842D-89173A830E27}" srcOrd="0" destOrd="0" presId="urn:microsoft.com/office/officeart/2005/8/layout/cycle5"/>
    <dgm:cxn modelId="{F70D7B4D-1292-47DB-BEEF-977483ADCD01}" type="presParOf" srcId="{7A85A521-81AF-40CF-803C-8A0795B8B377}" destId="{98F01351-9674-4C5B-8244-2186C6F5C975}" srcOrd="1" destOrd="0" presId="urn:microsoft.com/office/officeart/2005/8/layout/cycle5"/>
    <dgm:cxn modelId="{AC1AEE2D-524E-4C59-8884-D8F4A0327F15}" type="presParOf" srcId="{7A85A521-81AF-40CF-803C-8A0795B8B377}" destId="{FA3DB94A-D2E7-4C58-BFDA-B857A50B8C93}" srcOrd="2" destOrd="0" presId="urn:microsoft.com/office/officeart/2005/8/layout/cycle5"/>
    <dgm:cxn modelId="{9F38A142-8B0E-4FCC-96A9-C39026AA1819}" type="presParOf" srcId="{7A85A521-81AF-40CF-803C-8A0795B8B377}" destId="{8051E553-F4CE-44A7-B5FF-4D29B802CF50}" srcOrd="3" destOrd="0" presId="urn:microsoft.com/office/officeart/2005/8/layout/cycle5"/>
    <dgm:cxn modelId="{0804D946-CE44-4A77-BAAA-5EF88B797AE6}" type="presParOf" srcId="{7A85A521-81AF-40CF-803C-8A0795B8B377}" destId="{0F44CFEE-6085-4A64-B34D-20D37C163E57}" srcOrd="4" destOrd="0" presId="urn:microsoft.com/office/officeart/2005/8/layout/cycle5"/>
    <dgm:cxn modelId="{FEAE23E0-8E10-41AB-B316-8921A904C850}" type="presParOf" srcId="{7A85A521-81AF-40CF-803C-8A0795B8B377}" destId="{C8C2BE73-6390-4822-8FC8-D2171918FB3E}" srcOrd="5" destOrd="0" presId="urn:microsoft.com/office/officeart/2005/8/layout/cycle5"/>
    <dgm:cxn modelId="{E169A410-AC2E-4438-949C-140513AB4F47}" type="presParOf" srcId="{7A85A521-81AF-40CF-803C-8A0795B8B377}" destId="{A61FE910-8C99-4A9F-9283-448DDB0077B2}" srcOrd="6" destOrd="0" presId="urn:microsoft.com/office/officeart/2005/8/layout/cycle5"/>
    <dgm:cxn modelId="{C8503022-687D-455E-B8AA-876D88909951}" type="presParOf" srcId="{7A85A521-81AF-40CF-803C-8A0795B8B377}" destId="{8149496D-5672-4525-B505-455CE0720279}" srcOrd="7" destOrd="0" presId="urn:microsoft.com/office/officeart/2005/8/layout/cycle5"/>
    <dgm:cxn modelId="{EB2B3578-FEC2-48F2-9534-9082304ADE21}" type="presParOf" srcId="{7A85A521-81AF-40CF-803C-8A0795B8B377}" destId="{75CF99AF-3B26-4137-9AA2-4335DDAB2C19}" srcOrd="8" destOrd="0" presId="urn:microsoft.com/office/officeart/2005/8/layout/cycle5"/>
    <dgm:cxn modelId="{9BDC4FD9-BD9F-4377-8D5F-B01E121330F3}" type="presParOf" srcId="{7A85A521-81AF-40CF-803C-8A0795B8B377}" destId="{70A5506C-7732-4652-BCED-3A6C9E0920C4}" srcOrd="9" destOrd="0" presId="urn:microsoft.com/office/officeart/2005/8/layout/cycle5"/>
    <dgm:cxn modelId="{C40F93F6-CBD2-42A6-B68F-7D81633D69F1}" type="presParOf" srcId="{7A85A521-81AF-40CF-803C-8A0795B8B377}" destId="{53A502FB-363E-4FEE-8F27-DBABC95248B2}" srcOrd="10" destOrd="0" presId="urn:microsoft.com/office/officeart/2005/8/layout/cycle5"/>
    <dgm:cxn modelId="{A8707D11-176E-4EAA-928E-77A4485AD6C1}" type="presParOf" srcId="{7A85A521-81AF-40CF-803C-8A0795B8B377}" destId="{900D4ECD-EC85-4850-A228-2B8164E22C7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75872E-60B8-4A0B-97C0-3FEF383AACEB}">
      <dsp:nvSpPr>
        <dsp:cNvPr id="0" name=""/>
        <dsp:cNvSpPr/>
      </dsp:nvSpPr>
      <dsp:spPr>
        <a:xfrm>
          <a:off x="2733969" y="1010134"/>
          <a:ext cx="2954667" cy="2887520"/>
        </a:xfrm>
        <a:prstGeom prst="ellipse">
          <a:avLst/>
        </a:prstGeom>
        <a:solidFill>
          <a:srgbClr val="00A4DE">
            <a:alpha val="50000"/>
          </a:srgb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STANDARDS</a:t>
          </a:r>
          <a:endParaRPr lang="en-GB" sz="310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2733969" y="1010134"/>
        <a:ext cx="2954667" cy="2887520"/>
      </dsp:txXfrm>
    </dsp:sp>
    <dsp:sp modelId="{0856E19C-B2E3-4936-B349-9CEE061F4FC1}">
      <dsp:nvSpPr>
        <dsp:cNvPr id="0" name=""/>
        <dsp:cNvSpPr/>
      </dsp:nvSpPr>
      <dsp:spPr>
        <a:xfrm>
          <a:off x="3432829" y="-6993"/>
          <a:ext cx="1576369" cy="1524963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BUSINESS</a:t>
          </a:r>
          <a:endParaRPr lang="en-GB" sz="150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3432829" y="-6993"/>
        <a:ext cx="1576369" cy="1524963"/>
      </dsp:txXfrm>
    </dsp:sp>
    <dsp:sp modelId="{B120EBA8-9950-4C8A-B52D-DD27B0B12133}">
      <dsp:nvSpPr>
        <dsp:cNvPr id="0" name=""/>
        <dsp:cNvSpPr/>
      </dsp:nvSpPr>
      <dsp:spPr>
        <a:xfrm>
          <a:off x="4907766" y="730455"/>
          <a:ext cx="1618919" cy="1618009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GOVERNMENT</a:t>
          </a:r>
          <a:endParaRPr lang="en-GB" sz="135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4907766" y="730455"/>
        <a:ext cx="1618919" cy="1618009"/>
      </dsp:txXfrm>
    </dsp:sp>
    <dsp:sp modelId="{9EA3F741-1123-4C11-8F90-9594FCBBB3A0}">
      <dsp:nvSpPr>
        <dsp:cNvPr id="0" name=""/>
        <dsp:cNvSpPr/>
      </dsp:nvSpPr>
      <dsp:spPr>
        <a:xfrm>
          <a:off x="5055255" y="2500370"/>
          <a:ext cx="1498860" cy="1483485"/>
        </a:xfrm>
        <a:prstGeom prst="ellipse">
          <a:avLst/>
        </a:prstGeom>
        <a:solidFill>
          <a:srgbClr val="92D050">
            <a:alpha val="50000"/>
          </a:srgbClr>
        </a:solidFill>
        <a:ln w="285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NGOs</a:t>
          </a:r>
          <a:endParaRPr lang="en-GB" sz="170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5055255" y="2500370"/>
        <a:ext cx="1498860" cy="1483485"/>
      </dsp:txXfrm>
    </dsp:sp>
    <dsp:sp modelId="{10B763D7-EDBB-4D8F-B651-DC74FFA3E61E}">
      <dsp:nvSpPr>
        <dsp:cNvPr id="0" name=""/>
        <dsp:cNvSpPr/>
      </dsp:nvSpPr>
      <dsp:spPr>
        <a:xfrm>
          <a:off x="3506581" y="3471164"/>
          <a:ext cx="1622410" cy="1503314"/>
        </a:xfrm>
        <a:prstGeom prst="ellipse">
          <a:avLst/>
        </a:prstGeom>
        <a:solidFill>
          <a:schemeClr val="bg1">
            <a:lumMod val="75000"/>
            <a:alpha val="49804"/>
          </a:schemeClr>
        </a:solidFill>
        <a:ln w="28575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MEDIA</a:t>
          </a:r>
          <a:endParaRPr lang="en-GB" sz="150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3506581" y="3471164"/>
        <a:ext cx="1622410" cy="1503314"/>
      </dsp:txXfrm>
    </dsp:sp>
    <dsp:sp modelId="{B253C962-3702-4907-94ED-388C040B1B2C}">
      <dsp:nvSpPr>
        <dsp:cNvPr id="0" name=""/>
        <dsp:cNvSpPr/>
      </dsp:nvSpPr>
      <dsp:spPr>
        <a:xfrm>
          <a:off x="1884162" y="2574111"/>
          <a:ext cx="1570678" cy="1574237"/>
        </a:xfrm>
        <a:prstGeom prst="ellipse">
          <a:avLst/>
        </a:prstGeom>
        <a:solidFill>
          <a:srgbClr val="FFFF00">
            <a:alpha val="50000"/>
          </a:srgbClr>
        </a:solidFill>
        <a:ln w="2857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UNIVERSITIES</a:t>
          </a:r>
          <a:endParaRPr lang="en-GB" sz="140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1884162" y="2574111"/>
        <a:ext cx="1570678" cy="1574237"/>
      </dsp:txXfrm>
    </dsp:sp>
    <dsp:sp modelId="{3CC43D3F-2717-4E94-87B8-CCE1CF879C3C}">
      <dsp:nvSpPr>
        <dsp:cNvPr id="0" name=""/>
        <dsp:cNvSpPr/>
      </dsp:nvSpPr>
      <dsp:spPr>
        <a:xfrm>
          <a:off x="1884171" y="804205"/>
          <a:ext cx="1614261" cy="15829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RESEARCH INSTITUTES</a:t>
          </a:r>
          <a:endParaRPr lang="en-GB" sz="1400" b="1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1884171" y="804205"/>
        <a:ext cx="1614261" cy="15829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BD9E4B-6D6E-452D-8FB9-C474274309E5}">
      <dsp:nvSpPr>
        <dsp:cNvPr id="0" name=""/>
        <dsp:cNvSpPr/>
      </dsp:nvSpPr>
      <dsp:spPr>
        <a:xfrm>
          <a:off x="1162594" y="0"/>
          <a:ext cx="5688632" cy="56886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BA90C1-E269-4DED-B55E-4F0F5BBF42DD}">
      <dsp:nvSpPr>
        <dsp:cNvPr id="0" name=""/>
        <dsp:cNvSpPr/>
      </dsp:nvSpPr>
      <dsp:spPr>
        <a:xfrm>
          <a:off x="3065524" y="144016"/>
          <a:ext cx="3602582" cy="7343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22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EXPERT</a:t>
          </a:r>
          <a:r>
            <a:rPr lang="en-US" sz="22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 </a:t>
          </a:r>
          <a:br>
            <a:rPr lang="en-US" sz="22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</a:br>
          <a:r>
            <a:rPr lang="en-US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in International Standardisation</a:t>
          </a:r>
          <a:endParaRPr lang="en-GB" sz="1800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3065524" y="144016"/>
        <a:ext cx="3602582" cy="734300"/>
      </dsp:txXfrm>
    </dsp:sp>
    <dsp:sp modelId="{A1FBFAB3-F729-4FFB-B055-DCDA576FEB4E}">
      <dsp:nvSpPr>
        <dsp:cNvPr id="0" name=""/>
        <dsp:cNvSpPr/>
      </dsp:nvSpPr>
      <dsp:spPr>
        <a:xfrm>
          <a:off x="2736307" y="1008111"/>
          <a:ext cx="4360259" cy="570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EXPERT</a:t>
          </a:r>
          <a:r>
            <a:rPr lang="en-US" sz="22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 </a:t>
          </a:r>
          <a:br>
            <a:rPr lang="en-US" sz="22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</a:br>
          <a:r>
            <a:rPr lang="en-US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in Standardisation</a:t>
          </a:r>
          <a:endParaRPr lang="en-GB" sz="1800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2736307" y="1008111"/>
        <a:ext cx="4360259" cy="570112"/>
      </dsp:txXfrm>
    </dsp:sp>
    <dsp:sp modelId="{F367DF9E-9B37-417A-BF3F-12B196CFE0C3}">
      <dsp:nvSpPr>
        <dsp:cNvPr id="0" name=""/>
        <dsp:cNvSpPr/>
      </dsp:nvSpPr>
      <dsp:spPr>
        <a:xfrm>
          <a:off x="2557768" y="3661540"/>
          <a:ext cx="4153969" cy="9749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MASTER/ SPECIALIST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Degree in Technical or Economic Subjects   </a:t>
          </a:r>
          <a:endParaRPr lang="en-GB" sz="1800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2557768" y="3661540"/>
        <a:ext cx="4153969" cy="974975"/>
      </dsp:txXfrm>
    </dsp:sp>
    <dsp:sp modelId="{460C9DFD-AA96-4C1E-918A-E718987EEC2E}">
      <dsp:nvSpPr>
        <dsp:cNvPr id="0" name=""/>
        <dsp:cNvSpPr/>
      </dsp:nvSpPr>
      <dsp:spPr>
        <a:xfrm>
          <a:off x="0" y="4752527"/>
          <a:ext cx="4269926" cy="8241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8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BACHELOR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Degree in Technical or Economic Subjects   </a:t>
          </a:r>
          <a:endParaRPr lang="en-GB" sz="1800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0" y="4752527"/>
        <a:ext cx="4269926" cy="824183"/>
      </dsp:txXfrm>
    </dsp:sp>
    <dsp:sp modelId="{A4C767A4-F037-42DD-8C47-2220871F85B2}">
      <dsp:nvSpPr>
        <dsp:cNvPr id="0" name=""/>
        <dsp:cNvSpPr/>
      </dsp:nvSpPr>
      <dsp:spPr>
        <a:xfrm>
          <a:off x="4752540" y="2576124"/>
          <a:ext cx="3531033" cy="7524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5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PhD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Degree in Technical or Economic Subjects   </a:t>
          </a:r>
          <a:endParaRPr lang="en-GB" sz="1800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4752540" y="2576124"/>
        <a:ext cx="3531033" cy="752406"/>
      </dsp:txXfrm>
    </dsp:sp>
    <dsp:sp modelId="{E1E6FCD4-D689-4D0E-AC7D-42ABDE97DFFB}">
      <dsp:nvSpPr>
        <dsp:cNvPr id="0" name=""/>
        <dsp:cNvSpPr/>
      </dsp:nvSpPr>
      <dsp:spPr>
        <a:xfrm>
          <a:off x="1008099" y="1739066"/>
          <a:ext cx="4946737" cy="570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ENGINEER </a:t>
          </a:r>
          <a:r>
            <a:rPr lang="en-US" sz="14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/>
          </a:r>
          <a:br>
            <a:rPr lang="en-US" sz="14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</a:br>
          <a:r>
            <a:rPr lang="en-US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in Standardisation</a:t>
          </a:r>
          <a:endParaRPr lang="en-GB" sz="1800" kern="1200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sp:txBody>
      <dsp:txXfrm>
        <a:off x="1008099" y="1739066"/>
        <a:ext cx="4946737" cy="5701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DF475-6FCA-4DD4-842D-89173A830E27}">
      <dsp:nvSpPr>
        <dsp:cNvPr id="0" name=""/>
        <dsp:cNvSpPr/>
      </dsp:nvSpPr>
      <dsp:spPr>
        <a:xfrm>
          <a:off x="1850151" y="0"/>
          <a:ext cx="526113" cy="341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Plan</a:t>
          </a:r>
          <a:endParaRPr lang="en-GB" sz="1100" kern="1200" dirty="0"/>
        </a:p>
      </dsp:txBody>
      <dsp:txXfrm>
        <a:off x="1850151" y="0"/>
        <a:ext cx="526113" cy="341973"/>
      </dsp:txXfrm>
    </dsp:sp>
    <dsp:sp modelId="{FA3DB94A-D2E7-4C58-BFDA-B857A50B8C93}">
      <dsp:nvSpPr>
        <dsp:cNvPr id="0" name=""/>
        <dsp:cNvSpPr/>
      </dsp:nvSpPr>
      <dsp:spPr>
        <a:xfrm>
          <a:off x="1563948" y="170594"/>
          <a:ext cx="1130491" cy="1130491"/>
        </a:xfrm>
        <a:custGeom>
          <a:avLst/>
          <a:gdLst/>
          <a:ahLst/>
          <a:cxnLst/>
          <a:rect l="0" t="0" r="0" b="0"/>
          <a:pathLst>
            <a:path>
              <a:moveTo>
                <a:pt x="889249" y="102077"/>
              </a:moveTo>
              <a:arcTo wR="565245" hR="565245" stAng="18298454" swAng="17060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1E553-F4CE-44A7-B5FF-4D29B802CF50}">
      <dsp:nvSpPr>
        <dsp:cNvPr id="0" name=""/>
        <dsp:cNvSpPr/>
      </dsp:nvSpPr>
      <dsp:spPr>
        <a:xfrm>
          <a:off x="2431597" y="565526"/>
          <a:ext cx="526113" cy="341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</a:t>
          </a:r>
          <a:endParaRPr lang="en-GB" sz="1100" kern="1200" dirty="0"/>
        </a:p>
      </dsp:txBody>
      <dsp:txXfrm>
        <a:off x="2431597" y="565526"/>
        <a:ext cx="526113" cy="341973"/>
      </dsp:txXfrm>
    </dsp:sp>
    <dsp:sp modelId="{C8C2BE73-6390-4822-8FC8-D2171918FB3E}">
      <dsp:nvSpPr>
        <dsp:cNvPr id="0" name=""/>
        <dsp:cNvSpPr/>
      </dsp:nvSpPr>
      <dsp:spPr>
        <a:xfrm>
          <a:off x="1564162" y="171267"/>
          <a:ext cx="1130491" cy="1130491"/>
        </a:xfrm>
        <a:custGeom>
          <a:avLst/>
          <a:gdLst/>
          <a:ahLst/>
          <a:cxnLst/>
          <a:rect l="0" t="0" r="0" b="0"/>
          <a:pathLst>
            <a:path>
              <a:moveTo>
                <a:pt x="1071916" y="815821"/>
              </a:moveTo>
              <a:arcTo wR="565245" hR="565245" stAng="1578892" swAng="16345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FE910-8C99-4A9F-9283-448DDB0077B2}">
      <dsp:nvSpPr>
        <dsp:cNvPr id="0" name=""/>
        <dsp:cNvSpPr/>
      </dsp:nvSpPr>
      <dsp:spPr>
        <a:xfrm>
          <a:off x="1866351" y="1130772"/>
          <a:ext cx="526113" cy="341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Check</a:t>
          </a:r>
          <a:endParaRPr lang="en-GB" sz="1100" kern="1200" dirty="0"/>
        </a:p>
      </dsp:txBody>
      <dsp:txXfrm>
        <a:off x="1866351" y="1130772"/>
        <a:ext cx="526113" cy="341973"/>
      </dsp:txXfrm>
    </dsp:sp>
    <dsp:sp modelId="{75CF99AF-3B26-4137-9AA2-4335DDAB2C19}">
      <dsp:nvSpPr>
        <dsp:cNvPr id="0" name=""/>
        <dsp:cNvSpPr/>
      </dsp:nvSpPr>
      <dsp:spPr>
        <a:xfrm>
          <a:off x="1564162" y="171267"/>
          <a:ext cx="1130491" cy="1130491"/>
        </a:xfrm>
        <a:custGeom>
          <a:avLst/>
          <a:gdLst/>
          <a:ahLst/>
          <a:cxnLst/>
          <a:rect l="0" t="0" r="0" b="0"/>
          <a:pathLst>
            <a:path>
              <a:moveTo>
                <a:pt x="229483" y="1019961"/>
              </a:moveTo>
              <a:arcTo wR="565245" hR="565245" stAng="7586530" swAng="16345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5506C-7732-4652-BCED-3A6C9E0920C4}">
      <dsp:nvSpPr>
        <dsp:cNvPr id="0" name=""/>
        <dsp:cNvSpPr/>
      </dsp:nvSpPr>
      <dsp:spPr>
        <a:xfrm>
          <a:off x="1301105" y="565526"/>
          <a:ext cx="526113" cy="341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Act</a:t>
          </a:r>
          <a:endParaRPr lang="en-GB" sz="1100" kern="1200" dirty="0"/>
        </a:p>
      </dsp:txBody>
      <dsp:txXfrm>
        <a:off x="1301105" y="565526"/>
        <a:ext cx="526113" cy="341973"/>
      </dsp:txXfrm>
    </dsp:sp>
    <dsp:sp modelId="{900D4ECD-EC85-4850-A228-2B8164E22C79}">
      <dsp:nvSpPr>
        <dsp:cNvPr id="0" name=""/>
        <dsp:cNvSpPr/>
      </dsp:nvSpPr>
      <dsp:spPr>
        <a:xfrm>
          <a:off x="1564389" y="170548"/>
          <a:ext cx="1130491" cy="1130491"/>
        </a:xfrm>
        <a:custGeom>
          <a:avLst/>
          <a:gdLst/>
          <a:ahLst/>
          <a:cxnLst/>
          <a:rect l="0" t="0" r="0" b="0"/>
          <a:pathLst>
            <a:path>
              <a:moveTo>
                <a:pt x="56775" y="318342"/>
              </a:moveTo>
              <a:arcTo wR="565245" hR="565245" stAng="12354019" swAng="1565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DEA9-3D16-4EB5-A4B3-3B4366C3CF33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7CDE-5C65-44E0-B907-9D87BBC81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E435-61A5-4EDF-B774-DC8FE1748562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7C8A-1798-4D9A-B5B5-D06208F15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6582-9D82-4411-93B9-FB6AF2ADC28F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791F1-9DEE-4569-A105-AFC5EE4FB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7040-A9AA-4739-B5BD-1A4B2CE6D2C5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2C96-44D2-4444-AED2-732B97AD2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8518-A525-4A33-B562-2DB440B6AE71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61D4-8012-431F-9AAE-B296FC6C53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D29A-62B5-4ABB-BF3C-F9658338F761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DEB1-4734-44E8-BF2F-88EC9341D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EE4E-7C21-4A59-BD05-EE11FE302E45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FB08-B776-4A4B-BA46-A70D45715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2759-BB5B-44F5-A1ED-007E26582E72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D761-59FD-4C0E-ADC1-72AC83E5F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87760-D4E3-4EEF-868A-9B5368C313FD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DF59E-3BEF-4513-8F11-8995737F8B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7004-24A3-4439-AC0A-F5612FC3D192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0A44-FE66-480F-BD79-E61F60903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E3C5-F085-4893-A3AA-8161627B6DA8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4459-1328-41A3-B075-879670D87B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3945ABC-80AD-41A0-9D79-0A84D7316369}" type="datetimeFigureOut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9717385-8D2A-436B-976E-188E7B411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4" r:id="rId2"/>
    <p:sldLayoutId id="2147483876" r:id="rId3"/>
    <p:sldLayoutId id="2147483873" r:id="rId4"/>
    <p:sldLayoutId id="2147483872" r:id="rId5"/>
    <p:sldLayoutId id="2147483871" r:id="rId6"/>
    <p:sldLayoutId id="2147483870" r:id="rId7"/>
    <p:sldLayoutId id="2147483869" r:id="rId8"/>
    <p:sldLayoutId id="2147483868" r:id="rId9"/>
    <p:sldLayoutId id="2147483867" r:id="rId10"/>
    <p:sldLayoutId id="2147483866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ms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333375"/>
            <a:ext cx="8134350" cy="4464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  <a:t>Advanced Vocational Training in Standardisation Related Issues</a:t>
            </a:r>
            <a:r>
              <a:rPr lang="ru-RU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  <a:t>: </a:t>
            </a:r>
            <a:r>
              <a:rPr lang="en-US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  <a:t/>
            </a:r>
            <a:br>
              <a:rPr lang="en-US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</a:br>
            <a:r>
              <a:rPr lang="en-US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  <a:t>Raising Professional Qualification of Specialists </a:t>
            </a:r>
            <a:br>
              <a:rPr lang="en-US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</a:br>
            <a:r>
              <a:rPr lang="en-US" sz="4400" b="1" dirty="0">
                <a:solidFill>
                  <a:srgbClr val="003DB8"/>
                </a:solidFill>
                <a:latin typeface="+mj-lt"/>
                <a:ea typeface="+mn-ea"/>
                <a:cs typeface="+mn-cs"/>
              </a:rPr>
              <a:t>in Russia and NIS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450" y="5084763"/>
            <a:ext cx="6584950" cy="14287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Galina PANKINA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Academy for Standardisation, Metrology and Certification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Russia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325" y="6381750"/>
            <a:ext cx="11668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5724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Conclusions				</a:t>
            </a:r>
            <a:endParaRPr lang="en-GB" sz="40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sz="23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Standardisation, Metrology and Certification issues have been present in Russian university curricula since many decades ago.</a:t>
            </a:r>
          </a:p>
          <a:p>
            <a:pPr>
              <a:spcBef>
                <a:spcPts val="300"/>
              </a:spcBef>
            </a:pPr>
            <a:r>
              <a:rPr lang="en-GB" sz="23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Technical universities lead in training bachelors and masters in Standardisation and Metrology.</a:t>
            </a:r>
          </a:p>
          <a:p>
            <a:pPr>
              <a:spcBef>
                <a:spcPts val="300"/>
              </a:spcBef>
            </a:pPr>
            <a:r>
              <a:rPr lang="en-GB" sz="23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Curriculum for training economists does not contain compulsory standardisation related courses, though management related courses may cover these issues.</a:t>
            </a:r>
          </a:p>
          <a:p>
            <a:pPr>
              <a:spcBef>
                <a:spcPts val="300"/>
              </a:spcBef>
            </a:pPr>
            <a:r>
              <a:rPr lang="en-GB" sz="23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Professional re-training establishments help to fill gaps in higher school curricula and to meet changing job requirements by means of developing and continually improving numerous standardisation related courses.</a:t>
            </a:r>
          </a:p>
          <a:p>
            <a:pPr>
              <a:spcBef>
                <a:spcPts val="300"/>
              </a:spcBef>
            </a:pPr>
            <a:r>
              <a:rPr lang="en-US" sz="23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ISO standards form a core for most standardisation related training programmes in Russia.</a:t>
            </a:r>
            <a:endParaRPr lang="en-GB" sz="23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23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Professional re-training establishments are </a:t>
            </a:r>
            <a:r>
              <a:rPr lang="en-US" sz="23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Involved in the activities of National Technical Committees and participate in various projects aimed at wider promotion of ISO projects in Russia and NIS.</a:t>
            </a:r>
            <a:endParaRPr lang="en-GB" sz="23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407" y="6492875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b="1" dirty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Thank you!</a:t>
            </a:r>
          </a:p>
        </p:txBody>
      </p:sp>
      <p:pic>
        <p:nvPicPr>
          <p:cNvPr id="23554" name="Picture 11" descr="Фото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1196975"/>
            <a:ext cx="1552575" cy="1984375"/>
          </a:xfrm>
        </p:spPr>
      </p:pic>
      <p:sp>
        <p:nvSpPr>
          <p:cNvPr id="7" name="Rectangle 6"/>
          <p:cNvSpPr/>
          <p:nvPr/>
        </p:nvSpPr>
        <p:spPr>
          <a:xfrm>
            <a:off x="1187624" y="3789040"/>
            <a:ext cx="7056784" cy="2592288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240" tIns="15240" rIns="15240" bIns="15240" spcCol="1270" anchor="ctr"/>
          <a:lstStyle/>
          <a:p>
            <a:pPr algn="ctr" defTabSz="1066800" fontAlgn="auto">
              <a:lnSpc>
                <a:spcPct val="8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Galina V. </a:t>
            </a:r>
            <a:r>
              <a:rPr lang="en-GB" sz="2400" dirty="0" err="1">
                <a:solidFill>
                  <a:srgbClr val="002060"/>
                </a:solidFill>
                <a:latin typeface="+mj-lt"/>
              </a:rPr>
              <a:t>Pankina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  <a:p>
            <a:pPr algn="ctr" defTabSz="1066800" fontAlgn="auto">
              <a:lnSpc>
                <a:spcPct val="8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Rector of the Academy for Standardisation, Metrology and Certification</a:t>
            </a:r>
          </a:p>
          <a:p>
            <a:pPr algn="ctr" defTabSz="1066800" fontAlgn="auto">
              <a:lnSpc>
                <a:spcPct val="8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Doctor of Science</a:t>
            </a:r>
          </a:p>
          <a:p>
            <a:pPr algn="ctr" defTabSz="1066800" fontAlgn="auto">
              <a:lnSpc>
                <a:spcPct val="8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Professor</a:t>
            </a:r>
          </a:p>
          <a:p>
            <a:pPr algn="ctr" defTabSz="1066800" fontAlgn="auto">
              <a:lnSpc>
                <a:spcPct val="80000"/>
              </a:lnSpc>
              <a:spcAft>
                <a:spcPct val="35000"/>
              </a:spcAft>
              <a:defRPr/>
            </a:pPr>
            <a:r>
              <a:rPr lang="en-GB" sz="2400" b="1" dirty="0">
                <a:solidFill>
                  <a:srgbClr val="002060"/>
                </a:solidFill>
                <a:latin typeface="+mj-lt"/>
                <a:hlinkClick r:id="rId3"/>
              </a:rPr>
              <a:t>www.asms.ru</a:t>
            </a:r>
            <a:r>
              <a:rPr lang="en-GB" sz="2400" b="1" dirty="0">
                <a:solidFill>
                  <a:srgbClr val="002060"/>
                </a:solidFill>
                <a:latin typeface="+mj-lt"/>
              </a:rPr>
              <a:t>            </a:t>
            </a:r>
            <a:r>
              <a:rPr lang="en-GB" sz="2400" b="1" u="sng" dirty="0">
                <a:solidFill>
                  <a:srgbClr val="00A4DE"/>
                </a:solidFill>
                <a:latin typeface="+mj-lt"/>
              </a:rPr>
              <a:t>pankinagv@asms.ru</a:t>
            </a:r>
          </a:p>
        </p:txBody>
      </p:sp>
      <p:pic>
        <p:nvPicPr>
          <p:cNvPr id="235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GB" sz="4800" b="1" dirty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Special </a:t>
            </a:r>
            <a: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Professional </a:t>
            </a:r>
            <a:b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</a:br>
            <a: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Re-Training </a:t>
            </a:r>
            <a:r>
              <a:rPr lang="en-GB" sz="4800" b="1" dirty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P</a:t>
            </a:r>
            <a: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rogrammes</a:t>
            </a:r>
            <a:endParaRPr lang="en-GB" sz="48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824412"/>
          </a:xfrm>
        </p:spPr>
        <p:txBody>
          <a:bodyPr rtlCol="0">
            <a:normAutofit lnSpcReduction="10000"/>
          </a:bodyPr>
          <a:lstStyle/>
          <a:p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Professional re-training aims meeting educational </a:t>
            </a:r>
            <a:r>
              <a:rPr lang="en-US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needs </a:t>
            </a:r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 people and </a:t>
            </a:r>
            <a:r>
              <a:rPr lang="en-US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supporting their </a:t>
            </a:r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professional development. </a:t>
            </a:r>
            <a:r>
              <a:rPr lang="en-US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provides for raising qualification in accordance with changing </a:t>
            </a:r>
            <a:r>
              <a:rPr lang="en-US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job requirements </a:t>
            </a:r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and social conditions. </a:t>
            </a:r>
            <a:endParaRPr lang="en-US" sz="31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300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Federal Act “On Education in the Russian Federation”,  2013</a:t>
            </a:r>
            <a:endParaRPr lang="en-US" sz="2300" b="1" dirty="0">
              <a:solidFill>
                <a:srgbClr val="0040C0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Standardisation is a dynamic and rapidly developing </a:t>
            </a:r>
            <a:r>
              <a:rPr lang="en-US" sz="3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area; </a:t>
            </a:r>
            <a:r>
              <a:rPr lang="en-US" sz="3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experts need to improve their qualifications continually.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4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Professional Training </a:t>
            </a:r>
            <a:b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</a:br>
            <a:r>
              <a:rPr lang="en-GB" sz="48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and Re-Training Needs</a:t>
            </a:r>
            <a:endParaRPr lang="en-GB" sz="48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88427542"/>
              </p:ext>
            </p:extLst>
          </p:nvPr>
        </p:nvGraphicFramePr>
        <p:xfrm>
          <a:off x="179512" y="1698783"/>
          <a:ext cx="8424936" cy="4896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/>
          <p:cNvSpPr/>
          <p:nvPr/>
        </p:nvSpPr>
        <p:spPr>
          <a:xfrm>
            <a:off x="6516216" y="2924944"/>
            <a:ext cx="1800200" cy="7200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ROSSTANDART</a:t>
            </a:r>
            <a:endParaRPr lang="en-GB" sz="135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3960440" cy="1628800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Training Levels</a:t>
            </a:r>
            <a:endParaRPr lang="en-GB" sz="48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9437212"/>
              </p:ext>
            </p:extLst>
          </p:nvPr>
        </p:nvGraphicFramePr>
        <p:xfrm>
          <a:off x="606387" y="692696"/>
          <a:ext cx="829126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4211960" y="2994600"/>
            <a:ext cx="540059" cy="1296144"/>
          </a:xfrm>
          <a:prstGeom prst="upArrow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>
            <a:off x="2403590" y="3000559"/>
            <a:ext cx="242990" cy="2421645"/>
          </a:xfrm>
          <a:prstGeom prst="upArrow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Up Arrow 8"/>
          <p:cNvSpPr/>
          <p:nvPr/>
        </p:nvSpPr>
        <p:spPr>
          <a:xfrm>
            <a:off x="6707666" y="2276872"/>
            <a:ext cx="238884" cy="936104"/>
          </a:xfrm>
          <a:prstGeom prst="upArrow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44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ASMC is the 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official educational establishment of the National Standardisation body 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2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Rosstandart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ASMC </a:t>
            </a:r>
            <a:r>
              <a:rPr lang="en-US" sz="2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uns professional re-training (upgrading) courses and practical projects  in standardisation, metrology and certification and promotes ISO standards in Russia. </a:t>
            </a:r>
          </a:p>
          <a:p>
            <a:pPr>
              <a:spcBef>
                <a:spcPts val="400"/>
              </a:spcBef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ASMC has branches in key regions of Russia, and delivers courses to practitioners, researches and university teachers.</a:t>
            </a:r>
          </a:p>
          <a:p>
            <a:pPr>
              <a:spcBef>
                <a:spcPts val="400"/>
              </a:spcBef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ASMC actively participates in activities </a:t>
            </a:r>
            <a:r>
              <a:rPr lang="en-GB" sz="2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ISO/TC 232 Learning services outside formal </a:t>
            </a:r>
            <a:r>
              <a:rPr lang="en-GB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education.</a:t>
            </a:r>
          </a:p>
          <a:p>
            <a:pPr>
              <a:spcBef>
                <a:spcPts val="400"/>
              </a:spcBef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ASMC is a member of several </a:t>
            </a: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National </a:t>
            </a:r>
            <a:br>
              <a:rPr lang="en-US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Technical Committees </a:t>
            </a: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developing Russian </a:t>
            </a:r>
            <a:b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standards harmonised with ISO standards.</a:t>
            </a:r>
          </a:p>
          <a:p>
            <a:pPr>
              <a:buFont typeface="Arial" charset="0"/>
              <a:buNone/>
            </a:pPr>
            <a:endParaRPr lang="en-US" sz="2200" b="1" dirty="0" smtClean="0">
              <a:solidFill>
                <a:srgbClr val="0040C0"/>
              </a:solidFill>
            </a:endParaRPr>
          </a:p>
          <a:p>
            <a:endParaRPr lang="en-GB" sz="22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507412" cy="1008063"/>
          </a:xfrm>
        </p:spPr>
        <p:txBody>
          <a:bodyPr/>
          <a:lstStyle/>
          <a:p>
            <a:pPr algn="l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The Academy for Standardisation, Metrology and Certification</a:t>
            </a:r>
            <a:endParaRPr lang="en-GB" sz="40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20484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358286"/>
            <a:ext cx="30495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009650"/>
          </a:xfrm>
        </p:spPr>
        <p:txBody>
          <a:bodyPr/>
          <a:lstStyle/>
          <a:p>
            <a:pPr algn="l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The Academy for Standardisation, Metrology and Certification</a:t>
            </a:r>
            <a:endParaRPr lang="en-GB" sz="40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632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Analyses training needs at the national and regional levels.</a:t>
            </a:r>
            <a:endParaRPr lang="en-GB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Runs </a:t>
            </a:r>
            <a:r>
              <a:rPr lang="en-GB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professional retraining courses </a:t>
            </a:r>
            <a:r>
              <a:rPr lang="en-GB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(72-1000 hours) on such issues as: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Standardisation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Quality Management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Environmental Management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Energy </a:t>
            </a:r>
            <a:r>
              <a:rPr lang="en-GB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Management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Risk management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Technical </a:t>
            </a:r>
            <a:r>
              <a:rPr lang="en-GB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regulation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Metrology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Certification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Accreditation</a:t>
            </a:r>
            <a:endParaRPr lang="en-GB" sz="19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Publishes “Competency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”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journal which is included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 the list of recognised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research journals of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Russia.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6676" y="2564904"/>
            <a:ext cx="35702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678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052736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42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ASMC WEB RESOURCES</a:t>
            </a:r>
            <a:endParaRPr lang="ru-RU" sz="4200" b="1" dirty="0" smtClean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568952" cy="516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579296" cy="1224136"/>
          </a:xfrm>
        </p:spPr>
        <p:txBody>
          <a:bodyPr/>
          <a:lstStyle/>
          <a:p>
            <a:pPr algn="l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Priority Training Courses </a:t>
            </a:r>
            <a:br>
              <a:rPr lang="en-US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</a:br>
            <a:r>
              <a:rPr lang="en-US" sz="40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		Russia and NIS, 2011-2013</a:t>
            </a:r>
            <a:endParaRPr lang="en-GB" sz="40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5119216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sz="2200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Businesses aiming to enhance their competitiveness, efficiency and effectiveness require personnel trained in: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ISO 9000 		Quality Management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ISO 14000 		Environmental Management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ISO 50001 		Energy Management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ISO 31000 </a:t>
            </a: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		Risk management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ISO 26000		Social Responsibility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OHSAS 18000	Occupational Health and Safety Assurance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UNE-CEN/TS 16555 </a:t>
            </a: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	Innovation </a:t>
            </a:r>
            <a:r>
              <a:rPr lang="en-GB" sz="2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Management</a:t>
            </a:r>
          </a:p>
          <a:p>
            <a:pPr lvl="1" fontAlgn="auto">
              <a:spcAft>
                <a:spcPts val="0"/>
              </a:spcAft>
              <a:defRPr/>
            </a:pPr>
            <a:endParaRPr lang="en-GB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07165907"/>
              </p:ext>
            </p:extLst>
          </p:nvPr>
        </p:nvGraphicFramePr>
        <p:xfrm>
          <a:off x="2195736" y="5119214"/>
          <a:ext cx="4258816" cy="1473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800200"/>
          </a:xfrm>
        </p:spPr>
        <p:txBody>
          <a:bodyPr/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42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Providing Standardisation Engineers and Experts </a:t>
            </a:r>
            <a:br>
              <a:rPr lang="en-GB" sz="42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</a:br>
            <a:r>
              <a:rPr lang="en-GB" sz="42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for </a:t>
            </a:r>
            <a:r>
              <a:rPr lang="en-GB" sz="4200" b="1" dirty="0" smtClean="0">
                <a:solidFill>
                  <a:srgbClr val="0040C0"/>
                </a:solidFill>
                <a:latin typeface="+mj-lt"/>
                <a:ea typeface="+mn-ea"/>
                <a:cs typeface="+mn-cs"/>
              </a:rPr>
              <a:t>Russia, Customs Union and NIS</a:t>
            </a:r>
            <a:endParaRPr lang="en-GB" sz="4200" b="1" dirty="0">
              <a:solidFill>
                <a:srgbClr val="0040C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381750"/>
            <a:ext cx="11684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528" y="2160240"/>
            <a:ext cx="8568952" cy="4725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Annual Performance of the Academy for Standardisation, Metrology and Certification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Meeting needs of Russia 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5000-7000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trainees in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standardisation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related issues 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12000-15000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trainees in metrology related issues</a:t>
            </a:r>
          </a:p>
          <a:p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Meeting needs of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Customs Union and NIS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standardisation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metrology and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certification experts</a:t>
            </a:r>
            <a:endParaRPr lang="en-US" sz="2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Over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1500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trainees for the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Customs Union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(Russia, Kazakhstan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Belorussia) </a:t>
            </a:r>
            <a:endParaRPr lang="en-U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About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100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trainees for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(Armenia, Azerbaijan,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Tajikistan,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Turkmenistan,  Uzbekistan, etc.) </a:t>
            </a:r>
          </a:p>
          <a:p>
            <a:pPr marL="457200" lvl="1" indent="0" algn="ctr">
              <a:buNone/>
            </a:pPr>
            <a:r>
              <a:rPr lang="en-US" sz="2200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When necessary ASMC </a:t>
            </a:r>
            <a:r>
              <a:rPr lang="en-US" sz="2200" b="1" dirty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covers costs of trainees </a:t>
            </a:r>
            <a:r>
              <a:rPr lang="en-US" sz="2200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200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solidFill>
                  <a:srgbClr val="0040C0"/>
                </a:solidFill>
                <a:latin typeface="Calibri" pitchFamily="34" charset="0"/>
                <a:cs typeface="Calibri" pitchFamily="34" charset="0"/>
              </a:rPr>
              <a:t>coming from NIS  </a:t>
            </a:r>
            <a:endParaRPr lang="en-US" sz="2200" b="1" dirty="0">
              <a:solidFill>
                <a:srgbClr val="0040C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en-US" sz="2400" b="1" dirty="0">
              <a:solidFill>
                <a:srgbClr val="0040C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26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527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Advanced Vocational Training in Standardisation Related Issues:  Raising Professional Qualification of Specialists  in Russia and NIS</vt:lpstr>
      <vt:lpstr>Special Professional  Re-Training Programmes</vt:lpstr>
      <vt:lpstr>Professional Training  and Re-Training Needs</vt:lpstr>
      <vt:lpstr>Training Levels</vt:lpstr>
      <vt:lpstr>The Academy for Standardisation, Metrology and Certification</vt:lpstr>
      <vt:lpstr>The Academy for Standardisation, Metrology and Certification</vt:lpstr>
      <vt:lpstr> ASMC WEB RESOURCES</vt:lpstr>
      <vt:lpstr>Priority Training Courses    Russia and NIS, 2011-2013</vt:lpstr>
      <vt:lpstr>Providing Standardisation Engineers and Experts  for Russia, Customs Union and NIS</vt:lpstr>
      <vt:lpstr>Conclusions    </vt:lpstr>
      <vt:lpstr>Thank you!</vt:lpstr>
    </vt:vector>
  </TitlesOfParts>
  <Company>MUCTR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Standardisation Issues in University Curricula and in Professional Upgrading Courses </dc:title>
  <dc:creator>tguseva</dc:creator>
  <cp:lastModifiedBy>HP-mini</cp:lastModifiedBy>
  <cp:revision>86</cp:revision>
  <dcterms:created xsi:type="dcterms:W3CDTF">2012-10-28T13:44:49Z</dcterms:created>
  <dcterms:modified xsi:type="dcterms:W3CDTF">2013-09-18T12:24:16Z</dcterms:modified>
</cp:coreProperties>
</file>